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doc" ContentType="application/msword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6"/>
  </p:notesMasterIdLst>
  <p:sldIdLst>
    <p:sldId id="264" r:id="rId2"/>
    <p:sldId id="281" r:id="rId3"/>
    <p:sldId id="262" r:id="rId4"/>
    <p:sldId id="260" r:id="rId5"/>
    <p:sldId id="333" r:id="rId6"/>
    <p:sldId id="334" r:id="rId7"/>
    <p:sldId id="335" r:id="rId8"/>
    <p:sldId id="336" r:id="rId9"/>
    <p:sldId id="337" r:id="rId10"/>
    <p:sldId id="381" r:id="rId11"/>
    <p:sldId id="380" r:id="rId12"/>
    <p:sldId id="353" r:id="rId13"/>
    <p:sldId id="382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83" r:id="rId28"/>
    <p:sldId id="384" r:id="rId29"/>
    <p:sldId id="322" r:id="rId30"/>
    <p:sldId id="324" r:id="rId31"/>
    <p:sldId id="298" r:id="rId32"/>
    <p:sldId id="340" r:id="rId33"/>
    <p:sldId id="345" r:id="rId34"/>
    <p:sldId id="346" r:id="rId35"/>
    <p:sldId id="347" r:id="rId36"/>
    <p:sldId id="348" r:id="rId37"/>
    <p:sldId id="349" r:id="rId38"/>
    <p:sldId id="350" r:id="rId39"/>
    <p:sldId id="373" r:id="rId40"/>
    <p:sldId id="374" r:id="rId41"/>
    <p:sldId id="375" r:id="rId42"/>
    <p:sldId id="376" r:id="rId43"/>
    <p:sldId id="377" r:id="rId44"/>
    <p:sldId id="351" r:id="rId45"/>
    <p:sldId id="357" r:id="rId46"/>
    <p:sldId id="358" r:id="rId47"/>
    <p:sldId id="321" r:id="rId48"/>
    <p:sldId id="275" r:id="rId49"/>
    <p:sldId id="300" r:id="rId50"/>
    <p:sldId id="314" r:id="rId51"/>
    <p:sldId id="304" r:id="rId52"/>
    <p:sldId id="280" r:id="rId53"/>
    <p:sldId id="318" r:id="rId54"/>
    <p:sldId id="319" r:id="rId55"/>
    <p:sldId id="320" r:id="rId56"/>
    <p:sldId id="308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66FF33"/>
    <a:srgbClr val="FFFF00"/>
    <a:srgbClr val="FF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 autoAdjust="0"/>
    <p:restoredTop sz="99876" autoAdjust="0"/>
  </p:normalViewPr>
  <p:slideViewPr>
    <p:cSldViewPr>
      <p:cViewPr varScale="1">
        <p:scale>
          <a:sx n="114" d="100"/>
          <a:sy n="114" d="100"/>
        </p:scale>
        <p:origin x="-5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3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99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99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9D89D25-B7D9-433F-99BF-B67E046792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1074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A13D4-B8E4-439F-95DA-5DDAE9D760DB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3004D-B30C-4047-BB49-FA8C7E9D441D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F04735-110B-4ED3-8CA9-751563916EE3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2"/>
          <p:cNvGrpSpPr>
            <a:grpSpLocks/>
          </p:cNvGrpSpPr>
          <p:nvPr/>
        </p:nvGrpSpPr>
        <p:grpSpPr bwMode="auto">
          <a:xfrm>
            <a:off x="19050" y="1109663"/>
            <a:ext cx="9156700" cy="757237"/>
            <a:chOff x="0" y="0"/>
            <a:chExt cx="5768" cy="477"/>
          </a:xfrm>
        </p:grpSpPr>
        <p:sp>
          <p:nvSpPr>
            <p:cNvPr id="50179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>
                <a:gd name="T0" fmla="*/ 0 w 5763"/>
                <a:gd name="T1" fmla="*/ 450 h 477"/>
                <a:gd name="T2" fmla="*/ 3 w 5763"/>
                <a:gd name="T3" fmla="*/ 0 h 477"/>
                <a:gd name="T4" fmla="*/ 5763 w 5763"/>
                <a:gd name="T5" fmla="*/ 0 h 477"/>
                <a:gd name="T6" fmla="*/ 5763 w 5763"/>
                <a:gd name="T7" fmla="*/ 465 h 477"/>
                <a:gd name="T8" fmla="*/ 4821 w 5763"/>
                <a:gd name="T9" fmla="*/ 477 h 477"/>
                <a:gd name="T10" fmla="*/ 4326 w 5763"/>
                <a:gd name="T11" fmla="*/ 447 h 477"/>
                <a:gd name="T12" fmla="*/ 3783 w 5763"/>
                <a:gd name="T13" fmla="*/ 465 h 477"/>
                <a:gd name="T14" fmla="*/ 3417 w 5763"/>
                <a:gd name="T15" fmla="*/ 456 h 477"/>
                <a:gd name="T16" fmla="*/ 2973 w 5763"/>
                <a:gd name="T17" fmla="*/ 459 h 477"/>
                <a:gd name="T18" fmla="*/ 2451 w 5763"/>
                <a:gd name="T19" fmla="*/ 453 h 477"/>
                <a:gd name="T20" fmla="*/ 2289 w 5763"/>
                <a:gd name="T21" fmla="*/ 441 h 477"/>
                <a:gd name="T22" fmla="*/ 2010 w 5763"/>
                <a:gd name="T23" fmla="*/ 453 h 477"/>
                <a:gd name="T24" fmla="*/ 1827 w 5763"/>
                <a:gd name="T25" fmla="*/ 450 h 477"/>
                <a:gd name="T26" fmla="*/ 1215 w 5763"/>
                <a:gd name="T27" fmla="*/ 465 h 477"/>
                <a:gd name="T28" fmla="*/ 660 w 5763"/>
                <a:gd name="T29" fmla="*/ 456 h 477"/>
                <a:gd name="T30" fmla="*/ 0 w 5763"/>
                <a:gd name="T31" fmla="*/ 45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0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>
                <a:gd name="T0" fmla="*/ 8 w 256"/>
                <a:gd name="T1" fmla="*/ 190 h 253"/>
                <a:gd name="T2" fmla="*/ 71 w 256"/>
                <a:gd name="T3" fmla="*/ 115 h 253"/>
                <a:gd name="T4" fmla="*/ 203 w 256"/>
                <a:gd name="T5" fmla="*/ 16 h 253"/>
                <a:gd name="T6" fmla="*/ 251 w 256"/>
                <a:gd name="T7" fmla="*/ 19 h 253"/>
                <a:gd name="T8" fmla="*/ 236 w 256"/>
                <a:gd name="T9" fmla="*/ 46 h 253"/>
                <a:gd name="T10" fmla="*/ 176 w 256"/>
                <a:gd name="T11" fmla="*/ 82 h 253"/>
                <a:gd name="T12" fmla="*/ 92 w 256"/>
                <a:gd name="T13" fmla="*/ 154 h 253"/>
                <a:gd name="T14" fmla="*/ 23 w 256"/>
                <a:gd name="T15" fmla="*/ 247 h 253"/>
                <a:gd name="T16" fmla="*/ 8 w 256"/>
                <a:gd name="T17" fmla="*/ 19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1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>
                <a:gd name="T0" fmla="*/ 0 w 708"/>
                <a:gd name="T1" fmla="*/ 432 h 459"/>
                <a:gd name="T2" fmla="*/ 0 w 708"/>
                <a:gd name="T3" fmla="*/ 453 h 459"/>
                <a:gd name="T4" fmla="*/ 72 w 708"/>
                <a:gd name="T5" fmla="*/ 324 h 459"/>
                <a:gd name="T6" fmla="*/ 198 w 708"/>
                <a:gd name="T7" fmla="*/ 201 h 459"/>
                <a:gd name="T8" fmla="*/ 366 w 708"/>
                <a:gd name="T9" fmla="*/ 102 h 459"/>
                <a:gd name="T10" fmla="*/ 531 w 708"/>
                <a:gd name="T11" fmla="*/ 36 h 459"/>
                <a:gd name="T12" fmla="*/ 609 w 708"/>
                <a:gd name="T13" fmla="*/ 0 h 459"/>
                <a:gd name="T14" fmla="*/ 708 w 708"/>
                <a:gd name="T15" fmla="*/ 3 h 459"/>
                <a:gd name="T16" fmla="*/ 591 w 708"/>
                <a:gd name="T17" fmla="*/ 66 h 459"/>
                <a:gd name="T18" fmla="*/ 417 w 708"/>
                <a:gd name="T19" fmla="*/ 126 h 459"/>
                <a:gd name="T20" fmla="*/ 237 w 708"/>
                <a:gd name="T21" fmla="*/ 231 h 459"/>
                <a:gd name="T22" fmla="*/ 117 w 708"/>
                <a:gd name="T23" fmla="*/ 345 h 459"/>
                <a:gd name="T24" fmla="*/ 51 w 708"/>
                <a:gd name="T25" fmla="*/ 459 h 459"/>
                <a:gd name="T26" fmla="*/ 0 w 708"/>
                <a:gd name="T27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2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>
                <a:gd name="T0" fmla="*/ 21 w 251"/>
                <a:gd name="T1" fmla="*/ 163 h 194"/>
                <a:gd name="T2" fmla="*/ 9 w 251"/>
                <a:gd name="T3" fmla="*/ 184 h 194"/>
                <a:gd name="T4" fmla="*/ 75 w 251"/>
                <a:gd name="T5" fmla="*/ 103 h 194"/>
                <a:gd name="T6" fmla="*/ 165 w 251"/>
                <a:gd name="T7" fmla="*/ 28 h 194"/>
                <a:gd name="T8" fmla="*/ 207 w 251"/>
                <a:gd name="T9" fmla="*/ 7 h 194"/>
                <a:gd name="T10" fmla="*/ 246 w 251"/>
                <a:gd name="T11" fmla="*/ 4 h 194"/>
                <a:gd name="T12" fmla="*/ 237 w 251"/>
                <a:gd name="T13" fmla="*/ 34 h 194"/>
                <a:gd name="T14" fmla="*/ 183 w 251"/>
                <a:gd name="T15" fmla="*/ 61 h 194"/>
                <a:gd name="T16" fmla="*/ 108 w 251"/>
                <a:gd name="T17" fmla="*/ 124 h 194"/>
                <a:gd name="T18" fmla="*/ 54 w 251"/>
                <a:gd name="T19" fmla="*/ 190 h 194"/>
                <a:gd name="T20" fmla="*/ 6 w 251"/>
                <a:gd name="T21" fmla="*/ 18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3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>
                <a:gd name="T0" fmla="*/ 99 w 159"/>
                <a:gd name="T1" fmla="*/ 0 h 72"/>
                <a:gd name="T2" fmla="*/ 15 w 159"/>
                <a:gd name="T3" fmla="*/ 36 h 72"/>
                <a:gd name="T4" fmla="*/ 6 w 159"/>
                <a:gd name="T5" fmla="*/ 60 h 72"/>
                <a:gd name="T6" fmla="*/ 36 w 159"/>
                <a:gd name="T7" fmla="*/ 69 h 72"/>
                <a:gd name="T8" fmla="*/ 87 w 159"/>
                <a:gd name="T9" fmla="*/ 42 h 72"/>
                <a:gd name="T10" fmla="*/ 159 w 159"/>
                <a:gd name="T11" fmla="*/ 0 h 72"/>
                <a:gd name="T12" fmla="*/ 99 w 159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4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>
                <a:gd name="T0" fmla="*/ 395 w 455"/>
                <a:gd name="T1" fmla="*/ 0 h 216"/>
                <a:gd name="T2" fmla="*/ 338 w 455"/>
                <a:gd name="T3" fmla="*/ 48 h 216"/>
                <a:gd name="T4" fmla="*/ 242 w 455"/>
                <a:gd name="T5" fmla="*/ 102 h 216"/>
                <a:gd name="T6" fmla="*/ 104 w 455"/>
                <a:gd name="T7" fmla="*/ 147 h 216"/>
                <a:gd name="T8" fmla="*/ 35 w 455"/>
                <a:gd name="T9" fmla="*/ 168 h 216"/>
                <a:gd name="T10" fmla="*/ 8 w 455"/>
                <a:gd name="T11" fmla="*/ 192 h 216"/>
                <a:gd name="T12" fmla="*/ 8 w 455"/>
                <a:gd name="T13" fmla="*/ 213 h 216"/>
                <a:gd name="T14" fmla="*/ 59 w 455"/>
                <a:gd name="T15" fmla="*/ 213 h 216"/>
                <a:gd name="T16" fmla="*/ 86 w 455"/>
                <a:gd name="T17" fmla="*/ 192 h 216"/>
                <a:gd name="T18" fmla="*/ 173 w 455"/>
                <a:gd name="T19" fmla="*/ 159 h 216"/>
                <a:gd name="T20" fmla="*/ 299 w 455"/>
                <a:gd name="T21" fmla="*/ 126 h 216"/>
                <a:gd name="T22" fmla="*/ 392 w 455"/>
                <a:gd name="T23" fmla="*/ 72 h 216"/>
                <a:gd name="T24" fmla="*/ 455 w 455"/>
                <a:gd name="T25" fmla="*/ 0 h 216"/>
                <a:gd name="T26" fmla="*/ 395 w 455"/>
                <a:gd name="T2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5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>
                <a:gd name="T0" fmla="*/ 0 w 414"/>
                <a:gd name="T1" fmla="*/ 11 h 108"/>
                <a:gd name="T2" fmla="*/ 24 w 414"/>
                <a:gd name="T3" fmla="*/ 11 h 108"/>
                <a:gd name="T4" fmla="*/ 156 w 414"/>
                <a:gd name="T5" fmla="*/ 2 h 108"/>
                <a:gd name="T6" fmla="*/ 288 w 414"/>
                <a:gd name="T7" fmla="*/ 23 h 108"/>
                <a:gd name="T8" fmla="*/ 384 w 414"/>
                <a:gd name="T9" fmla="*/ 53 h 108"/>
                <a:gd name="T10" fmla="*/ 411 w 414"/>
                <a:gd name="T11" fmla="*/ 74 h 108"/>
                <a:gd name="T12" fmla="*/ 405 w 414"/>
                <a:gd name="T13" fmla="*/ 104 h 108"/>
                <a:gd name="T14" fmla="*/ 363 w 414"/>
                <a:gd name="T15" fmla="*/ 101 h 108"/>
                <a:gd name="T16" fmla="*/ 294 w 414"/>
                <a:gd name="T17" fmla="*/ 77 h 108"/>
                <a:gd name="T18" fmla="*/ 174 w 414"/>
                <a:gd name="T19" fmla="*/ 50 h 108"/>
                <a:gd name="T20" fmla="*/ 72 w 414"/>
                <a:gd name="T21" fmla="*/ 62 h 108"/>
                <a:gd name="T22" fmla="*/ 36 w 414"/>
                <a:gd name="T23" fmla="*/ 59 h 108"/>
                <a:gd name="T24" fmla="*/ 0 w 414"/>
                <a:gd name="T25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6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>
                <a:gd name="T0" fmla="*/ 42 w 520"/>
                <a:gd name="T1" fmla="*/ 0 h 225"/>
                <a:gd name="T2" fmla="*/ 12 w 520"/>
                <a:gd name="T3" fmla="*/ 24 h 225"/>
                <a:gd name="T4" fmla="*/ 114 w 520"/>
                <a:gd name="T5" fmla="*/ 54 h 225"/>
                <a:gd name="T6" fmla="*/ 240 w 520"/>
                <a:gd name="T7" fmla="*/ 117 h 225"/>
                <a:gd name="T8" fmla="*/ 333 w 520"/>
                <a:gd name="T9" fmla="*/ 153 h 225"/>
                <a:gd name="T10" fmla="*/ 438 w 520"/>
                <a:gd name="T11" fmla="*/ 219 h 225"/>
                <a:gd name="T12" fmla="*/ 426 w 520"/>
                <a:gd name="T13" fmla="*/ 192 h 225"/>
                <a:gd name="T14" fmla="*/ 441 w 520"/>
                <a:gd name="T15" fmla="*/ 180 h 225"/>
                <a:gd name="T16" fmla="*/ 519 w 520"/>
                <a:gd name="T17" fmla="*/ 216 h 225"/>
                <a:gd name="T18" fmla="*/ 450 w 520"/>
                <a:gd name="T19" fmla="*/ 162 h 225"/>
                <a:gd name="T20" fmla="*/ 381 w 520"/>
                <a:gd name="T21" fmla="*/ 135 h 225"/>
                <a:gd name="T22" fmla="*/ 285 w 520"/>
                <a:gd name="T23" fmla="*/ 84 h 225"/>
                <a:gd name="T24" fmla="*/ 186 w 520"/>
                <a:gd name="T25" fmla="*/ 18 h 225"/>
                <a:gd name="T26" fmla="*/ 123 w 520"/>
                <a:gd name="T27" fmla="*/ 0 h 225"/>
                <a:gd name="T28" fmla="*/ 42 w 520"/>
                <a:gd name="T2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7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>
                <a:gd name="T0" fmla="*/ 6 w 431"/>
                <a:gd name="T1" fmla="*/ 38 h 233"/>
                <a:gd name="T2" fmla="*/ 9 w 431"/>
                <a:gd name="T3" fmla="*/ 20 h 233"/>
                <a:gd name="T4" fmla="*/ 42 w 431"/>
                <a:gd name="T5" fmla="*/ 2 h 233"/>
                <a:gd name="T6" fmla="*/ 90 w 431"/>
                <a:gd name="T7" fmla="*/ 35 h 233"/>
                <a:gd name="T8" fmla="*/ 189 w 431"/>
                <a:gd name="T9" fmla="*/ 89 h 233"/>
                <a:gd name="T10" fmla="*/ 288 w 431"/>
                <a:gd name="T11" fmla="*/ 140 h 233"/>
                <a:gd name="T12" fmla="*/ 375 w 431"/>
                <a:gd name="T13" fmla="*/ 176 h 233"/>
                <a:gd name="T14" fmla="*/ 396 w 431"/>
                <a:gd name="T15" fmla="*/ 176 h 233"/>
                <a:gd name="T16" fmla="*/ 429 w 431"/>
                <a:gd name="T17" fmla="*/ 212 h 233"/>
                <a:gd name="T18" fmla="*/ 408 w 431"/>
                <a:gd name="T19" fmla="*/ 233 h 233"/>
                <a:gd name="T20" fmla="*/ 333 w 431"/>
                <a:gd name="T21" fmla="*/ 212 h 233"/>
                <a:gd name="T22" fmla="*/ 186 w 431"/>
                <a:gd name="T23" fmla="*/ 143 h 233"/>
                <a:gd name="T24" fmla="*/ 48 w 431"/>
                <a:gd name="T25" fmla="*/ 68 h 233"/>
                <a:gd name="T26" fmla="*/ 6 w 431"/>
                <a:gd name="T27" fmla="*/ 3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8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>
                <a:gd name="T0" fmla="*/ 2 w 396"/>
                <a:gd name="T1" fmla="*/ 9 h 227"/>
                <a:gd name="T2" fmla="*/ 53 w 396"/>
                <a:gd name="T3" fmla="*/ 66 h 227"/>
                <a:gd name="T4" fmla="*/ 176 w 396"/>
                <a:gd name="T5" fmla="*/ 132 h 227"/>
                <a:gd name="T6" fmla="*/ 293 w 396"/>
                <a:gd name="T7" fmla="*/ 189 h 227"/>
                <a:gd name="T8" fmla="*/ 341 w 396"/>
                <a:gd name="T9" fmla="*/ 222 h 227"/>
                <a:gd name="T10" fmla="*/ 377 w 396"/>
                <a:gd name="T11" fmla="*/ 219 h 227"/>
                <a:gd name="T12" fmla="*/ 377 w 396"/>
                <a:gd name="T13" fmla="*/ 180 h 227"/>
                <a:gd name="T14" fmla="*/ 260 w 396"/>
                <a:gd name="T15" fmla="*/ 126 h 227"/>
                <a:gd name="T16" fmla="*/ 113 w 396"/>
                <a:gd name="T17" fmla="*/ 51 h 227"/>
                <a:gd name="T18" fmla="*/ 41 w 396"/>
                <a:gd name="T19" fmla="*/ 9 h 227"/>
                <a:gd name="T20" fmla="*/ 2 w 396"/>
                <a:gd name="T21" fmla="*/ 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89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>
                <a:gd name="T0" fmla="*/ 3 w 516"/>
                <a:gd name="T1" fmla="*/ 10 h 223"/>
                <a:gd name="T2" fmla="*/ 105 w 516"/>
                <a:gd name="T3" fmla="*/ 97 h 223"/>
                <a:gd name="T4" fmla="*/ 243 w 516"/>
                <a:gd name="T5" fmla="*/ 178 h 223"/>
                <a:gd name="T6" fmla="*/ 357 w 516"/>
                <a:gd name="T7" fmla="*/ 217 h 223"/>
                <a:gd name="T8" fmla="*/ 498 w 516"/>
                <a:gd name="T9" fmla="*/ 214 h 223"/>
                <a:gd name="T10" fmla="*/ 468 w 516"/>
                <a:gd name="T11" fmla="*/ 187 h 223"/>
                <a:gd name="T12" fmla="*/ 309 w 516"/>
                <a:gd name="T13" fmla="*/ 136 h 223"/>
                <a:gd name="T14" fmla="*/ 123 w 516"/>
                <a:gd name="T15" fmla="*/ 34 h 223"/>
                <a:gd name="T16" fmla="*/ 3 w 516"/>
                <a:gd name="T17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0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>
                <a:gd name="T0" fmla="*/ 69 w 414"/>
                <a:gd name="T1" fmla="*/ 60 h 100"/>
                <a:gd name="T2" fmla="*/ 12 w 414"/>
                <a:gd name="T3" fmla="*/ 42 h 100"/>
                <a:gd name="T4" fmla="*/ 3 w 414"/>
                <a:gd name="T5" fmla="*/ 15 h 100"/>
                <a:gd name="T6" fmla="*/ 30 w 414"/>
                <a:gd name="T7" fmla="*/ 0 h 100"/>
                <a:gd name="T8" fmla="*/ 117 w 414"/>
                <a:gd name="T9" fmla="*/ 18 h 100"/>
                <a:gd name="T10" fmla="*/ 243 w 414"/>
                <a:gd name="T11" fmla="*/ 48 h 100"/>
                <a:gd name="T12" fmla="*/ 387 w 414"/>
                <a:gd name="T13" fmla="*/ 48 h 100"/>
                <a:gd name="T14" fmla="*/ 408 w 414"/>
                <a:gd name="T15" fmla="*/ 54 h 100"/>
                <a:gd name="T16" fmla="*/ 381 w 414"/>
                <a:gd name="T17" fmla="*/ 87 h 100"/>
                <a:gd name="T18" fmla="*/ 318 w 414"/>
                <a:gd name="T19" fmla="*/ 99 h 100"/>
                <a:gd name="T20" fmla="*/ 195 w 414"/>
                <a:gd name="T21" fmla="*/ 93 h 100"/>
                <a:gd name="T22" fmla="*/ 69 w 414"/>
                <a:gd name="T23" fmla="*/ 6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1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>
                <a:gd name="T0" fmla="*/ 3 w 150"/>
                <a:gd name="T1" fmla="*/ 67 h 72"/>
                <a:gd name="T2" fmla="*/ 84 w 150"/>
                <a:gd name="T3" fmla="*/ 19 h 72"/>
                <a:gd name="T4" fmla="*/ 123 w 150"/>
                <a:gd name="T5" fmla="*/ 1 h 72"/>
                <a:gd name="T6" fmla="*/ 150 w 150"/>
                <a:gd name="T7" fmla="*/ 22 h 72"/>
                <a:gd name="T8" fmla="*/ 123 w 150"/>
                <a:gd name="T9" fmla="*/ 55 h 72"/>
                <a:gd name="T10" fmla="*/ 90 w 150"/>
                <a:gd name="T11" fmla="*/ 70 h 72"/>
                <a:gd name="T12" fmla="*/ 0 w 150"/>
                <a:gd name="T13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2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>
                <a:gd name="T0" fmla="*/ 1 w 148"/>
                <a:gd name="T1" fmla="*/ 69 h 91"/>
                <a:gd name="T2" fmla="*/ 25 w 148"/>
                <a:gd name="T3" fmla="*/ 51 h 91"/>
                <a:gd name="T4" fmla="*/ 100 w 148"/>
                <a:gd name="T5" fmla="*/ 9 h 91"/>
                <a:gd name="T6" fmla="*/ 133 w 148"/>
                <a:gd name="T7" fmla="*/ 3 h 91"/>
                <a:gd name="T8" fmla="*/ 136 w 148"/>
                <a:gd name="T9" fmla="*/ 27 h 91"/>
                <a:gd name="T10" fmla="*/ 61 w 148"/>
                <a:gd name="T11" fmla="*/ 75 h 91"/>
                <a:gd name="T12" fmla="*/ 19 w 148"/>
                <a:gd name="T13" fmla="*/ 90 h 91"/>
                <a:gd name="T14" fmla="*/ 1 w 148"/>
                <a:gd name="T15" fmla="*/ 6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3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>
                <a:gd name="T0" fmla="*/ 172 w 938"/>
                <a:gd name="T1" fmla="*/ 86 h 158"/>
                <a:gd name="T2" fmla="*/ 61 w 938"/>
                <a:gd name="T3" fmla="*/ 137 h 158"/>
                <a:gd name="T4" fmla="*/ 16 w 938"/>
                <a:gd name="T5" fmla="*/ 155 h 158"/>
                <a:gd name="T6" fmla="*/ 7 w 938"/>
                <a:gd name="T7" fmla="*/ 122 h 158"/>
                <a:gd name="T8" fmla="*/ 58 w 938"/>
                <a:gd name="T9" fmla="*/ 80 h 158"/>
                <a:gd name="T10" fmla="*/ 172 w 938"/>
                <a:gd name="T11" fmla="*/ 38 h 158"/>
                <a:gd name="T12" fmla="*/ 304 w 938"/>
                <a:gd name="T13" fmla="*/ 11 h 158"/>
                <a:gd name="T14" fmla="*/ 463 w 938"/>
                <a:gd name="T15" fmla="*/ 2 h 158"/>
                <a:gd name="T16" fmla="*/ 631 w 938"/>
                <a:gd name="T17" fmla="*/ 23 h 158"/>
                <a:gd name="T18" fmla="*/ 796 w 938"/>
                <a:gd name="T19" fmla="*/ 53 h 158"/>
                <a:gd name="T20" fmla="*/ 841 w 938"/>
                <a:gd name="T21" fmla="*/ 47 h 158"/>
                <a:gd name="T22" fmla="*/ 907 w 938"/>
                <a:gd name="T23" fmla="*/ 71 h 158"/>
                <a:gd name="T24" fmla="*/ 919 w 938"/>
                <a:gd name="T25" fmla="*/ 101 h 158"/>
                <a:gd name="T26" fmla="*/ 793 w 938"/>
                <a:gd name="T27" fmla="*/ 98 h 158"/>
                <a:gd name="T28" fmla="*/ 634 w 938"/>
                <a:gd name="T29" fmla="*/ 62 h 158"/>
                <a:gd name="T30" fmla="*/ 439 w 938"/>
                <a:gd name="T31" fmla="*/ 38 h 158"/>
                <a:gd name="T32" fmla="*/ 238 w 938"/>
                <a:gd name="T33" fmla="*/ 59 h 158"/>
                <a:gd name="T34" fmla="*/ 172 w 938"/>
                <a:gd name="T35" fmla="*/ 8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4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>
                <a:gd name="T0" fmla="*/ 18 w 372"/>
                <a:gd name="T1" fmla="*/ 47 h 98"/>
                <a:gd name="T2" fmla="*/ 141 w 372"/>
                <a:gd name="T3" fmla="*/ 17 h 98"/>
                <a:gd name="T4" fmla="*/ 246 w 372"/>
                <a:gd name="T5" fmla="*/ 2 h 98"/>
                <a:gd name="T6" fmla="*/ 351 w 372"/>
                <a:gd name="T7" fmla="*/ 5 h 98"/>
                <a:gd name="T8" fmla="*/ 372 w 372"/>
                <a:gd name="T9" fmla="*/ 23 h 98"/>
                <a:gd name="T10" fmla="*/ 354 w 372"/>
                <a:gd name="T11" fmla="*/ 44 h 98"/>
                <a:gd name="T12" fmla="*/ 264 w 372"/>
                <a:gd name="T13" fmla="*/ 50 h 98"/>
                <a:gd name="T14" fmla="*/ 168 w 372"/>
                <a:gd name="T15" fmla="*/ 53 h 98"/>
                <a:gd name="T16" fmla="*/ 72 w 372"/>
                <a:gd name="T17" fmla="*/ 77 h 98"/>
                <a:gd name="T18" fmla="*/ 15 w 372"/>
                <a:gd name="T19" fmla="*/ 95 h 98"/>
                <a:gd name="T20" fmla="*/ 0 w 372"/>
                <a:gd name="T21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5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>
                <a:gd name="T0" fmla="*/ 0 w 318"/>
                <a:gd name="T1" fmla="*/ 158 h 158"/>
                <a:gd name="T2" fmla="*/ 12 w 318"/>
                <a:gd name="T3" fmla="*/ 137 h 158"/>
                <a:gd name="T4" fmla="*/ 162 w 318"/>
                <a:gd name="T5" fmla="*/ 71 h 158"/>
                <a:gd name="T6" fmla="*/ 249 w 318"/>
                <a:gd name="T7" fmla="*/ 20 h 158"/>
                <a:gd name="T8" fmla="*/ 285 w 318"/>
                <a:gd name="T9" fmla="*/ 2 h 158"/>
                <a:gd name="T10" fmla="*/ 309 w 318"/>
                <a:gd name="T11" fmla="*/ 11 h 158"/>
                <a:gd name="T12" fmla="*/ 303 w 318"/>
                <a:gd name="T13" fmla="*/ 47 h 158"/>
                <a:gd name="T14" fmla="*/ 219 w 318"/>
                <a:gd name="T15" fmla="*/ 89 h 158"/>
                <a:gd name="T16" fmla="*/ 108 w 318"/>
                <a:gd name="T17" fmla="*/ 140 h 158"/>
                <a:gd name="T18" fmla="*/ 57 w 318"/>
                <a:gd name="T19" fmla="*/ 152 h 158"/>
                <a:gd name="T20" fmla="*/ 0 w 318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6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>
                <a:gd name="T0" fmla="*/ 3 w 380"/>
                <a:gd name="T1" fmla="*/ 165 h 174"/>
                <a:gd name="T2" fmla="*/ 129 w 380"/>
                <a:gd name="T3" fmla="*/ 93 h 174"/>
                <a:gd name="T4" fmla="*/ 261 w 380"/>
                <a:gd name="T5" fmla="*/ 30 h 174"/>
                <a:gd name="T6" fmla="*/ 351 w 380"/>
                <a:gd name="T7" fmla="*/ 0 h 174"/>
                <a:gd name="T8" fmla="*/ 378 w 380"/>
                <a:gd name="T9" fmla="*/ 27 h 174"/>
                <a:gd name="T10" fmla="*/ 336 w 380"/>
                <a:gd name="T11" fmla="*/ 51 h 174"/>
                <a:gd name="T12" fmla="*/ 291 w 380"/>
                <a:gd name="T13" fmla="*/ 60 h 174"/>
                <a:gd name="T14" fmla="*/ 240 w 380"/>
                <a:gd name="T15" fmla="*/ 75 h 174"/>
                <a:gd name="T16" fmla="*/ 189 w 380"/>
                <a:gd name="T17" fmla="*/ 120 h 174"/>
                <a:gd name="T18" fmla="*/ 102 w 380"/>
                <a:gd name="T19" fmla="*/ 174 h 174"/>
                <a:gd name="T20" fmla="*/ 0 w 380"/>
                <a:gd name="T21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7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>
                <a:gd name="T0" fmla="*/ 84 w 523"/>
                <a:gd name="T1" fmla="*/ 11 h 69"/>
                <a:gd name="T2" fmla="*/ 27 w 523"/>
                <a:gd name="T3" fmla="*/ 5 h 69"/>
                <a:gd name="T4" fmla="*/ 9 w 523"/>
                <a:gd name="T5" fmla="*/ 35 h 69"/>
                <a:gd name="T6" fmla="*/ 81 w 523"/>
                <a:gd name="T7" fmla="*/ 56 h 69"/>
                <a:gd name="T8" fmla="*/ 255 w 523"/>
                <a:gd name="T9" fmla="*/ 68 h 69"/>
                <a:gd name="T10" fmla="*/ 432 w 523"/>
                <a:gd name="T11" fmla="*/ 50 h 69"/>
                <a:gd name="T12" fmla="*/ 513 w 523"/>
                <a:gd name="T13" fmla="*/ 5 h 69"/>
                <a:gd name="T14" fmla="*/ 372 w 523"/>
                <a:gd name="T15" fmla="*/ 20 h 69"/>
                <a:gd name="T16" fmla="*/ 141 w 523"/>
                <a:gd name="T17" fmla="*/ 14 h 69"/>
                <a:gd name="T18" fmla="*/ 84 w 523"/>
                <a:gd name="T1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8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>
                <a:gd name="T0" fmla="*/ 23 w 537"/>
                <a:gd name="T1" fmla="*/ 6 h 120"/>
                <a:gd name="T2" fmla="*/ 188 w 537"/>
                <a:gd name="T3" fmla="*/ 3 h 120"/>
                <a:gd name="T4" fmla="*/ 323 w 537"/>
                <a:gd name="T5" fmla="*/ 27 h 120"/>
                <a:gd name="T6" fmla="*/ 464 w 537"/>
                <a:gd name="T7" fmla="*/ 69 h 120"/>
                <a:gd name="T8" fmla="*/ 521 w 537"/>
                <a:gd name="T9" fmla="*/ 90 h 120"/>
                <a:gd name="T10" fmla="*/ 533 w 537"/>
                <a:gd name="T11" fmla="*/ 105 h 120"/>
                <a:gd name="T12" fmla="*/ 497 w 537"/>
                <a:gd name="T13" fmla="*/ 120 h 120"/>
                <a:gd name="T14" fmla="*/ 452 w 537"/>
                <a:gd name="T15" fmla="*/ 108 h 120"/>
                <a:gd name="T16" fmla="*/ 350 w 537"/>
                <a:gd name="T17" fmla="*/ 72 h 120"/>
                <a:gd name="T18" fmla="*/ 158 w 537"/>
                <a:gd name="T19" fmla="*/ 39 h 120"/>
                <a:gd name="T20" fmla="*/ 50 w 537"/>
                <a:gd name="T21" fmla="*/ 39 h 120"/>
                <a:gd name="T22" fmla="*/ 23 w 537"/>
                <a:gd name="T23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199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>
                <a:gd name="T0" fmla="*/ 800 w 800"/>
                <a:gd name="T1" fmla="*/ 24 h 143"/>
                <a:gd name="T2" fmla="*/ 782 w 800"/>
                <a:gd name="T3" fmla="*/ 15 h 143"/>
                <a:gd name="T4" fmla="*/ 659 w 800"/>
                <a:gd name="T5" fmla="*/ 63 h 143"/>
                <a:gd name="T6" fmla="*/ 500 w 800"/>
                <a:gd name="T7" fmla="*/ 84 h 143"/>
                <a:gd name="T8" fmla="*/ 326 w 800"/>
                <a:gd name="T9" fmla="*/ 69 h 143"/>
                <a:gd name="T10" fmla="*/ 98 w 800"/>
                <a:gd name="T11" fmla="*/ 21 h 143"/>
                <a:gd name="T12" fmla="*/ 11 w 800"/>
                <a:gd name="T13" fmla="*/ 6 h 143"/>
                <a:gd name="T14" fmla="*/ 32 w 800"/>
                <a:gd name="T15" fmla="*/ 60 h 143"/>
                <a:gd name="T16" fmla="*/ 155 w 800"/>
                <a:gd name="T17" fmla="*/ 96 h 143"/>
                <a:gd name="T18" fmla="*/ 410 w 800"/>
                <a:gd name="T19" fmla="*/ 138 h 143"/>
                <a:gd name="T20" fmla="*/ 596 w 800"/>
                <a:gd name="T21" fmla="*/ 129 h 143"/>
                <a:gd name="T22" fmla="*/ 737 w 800"/>
                <a:gd name="T23" fmla="*/ 90 h 143"/>
                <a:gd name="T24" fmla="*/ 788 w 800"/>
                <a:gd name="T25" fmla="*/ 69 h 143"/>
                <a:gd name="T26" fmla="*/ 800 w 800"/>
                <a:gd name="T27" fmla="*/ 2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0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>
                <a:gd name="T0" fmla="*/ 402 w 402"/>
                <a:gd name="T1" fmla="*/ 0 h 115"/>
                <a:gd name="T2" fmla="*/ 384 w 402"/>
                <a:gd name="T3" fmla="*/ 12 h 115"/>
                <a:gd name="T4" fmla="*/ 276 w 402"/>
                <a:gd name="T5" fmla="*/ 51 h 115"/>
                <a:gd name="T6" fmla="*/ 165 w 402"/>
                <a:gd name="T7" fmla="*/ 66 h 115"/>
                <a:gd name="T8" fmla="*/ 51 w 402"/>
                <a:gd name="T9" fmla="*/ 57 h 115"/>
                <a:gd name="T10" fmla="*/ 15 w 402"/>
                <a:gd name="T11" fmla="*/ 54 h 115"/>
                <a:gd name="T12" fmla="*/ 3 w 402"/>
                <a:gd name="T13" fmla="*/ 69 h 115"/>
                <a:gd name="T14" fmla="*/ 9 w 402"/>
                <a:gd name="T15" fmla="*/ 93 h 115"/>
                <a:gd name="T16" fmla="*/ 54 w 402"/>
                <a:gd name="T17" fmla="*/ 102 h 115"/>
                <a:gd name="T18" fmla="*/ 198 w 402"/>
                <a:gd name="T19" fmla="*/ 111 h 115"/>
                <a:gd name="T20" fmla="*/ 336 w 402"/>
                <a:gd name="T21" fmla="*/ 75 h 115"/>
                <a:gd name="T22" fmla="*/ 375 w 402"/>
                <a:gd name="T23" fmla="*/ 54 h 115"/>
                <a:gd name="T24" fmla="*/ 402 w 402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201" name="Group 25"/>
          <p:cNvGrpSpPr>
            <a:grpSpLocks/>
          </p:cNvGrpSpPr>
          <p:nvPr/>
        </p:nvGrpSpPr>
        <p:grpSpPr bwMode="auto">
          <a:xfrm>
            <a:off x="20638" y="6161088"/>
            <a:ext cx="9169400" cy="138112"/>
            <a:chOff x="0" y="4032"/>
            <a:chExt cx="5776" cy="87"/>
          </a:xfrm>
        </p:grpSpPr>
        <p:sp>
          <p:nvSpPr>
            <p:cNvPr id="50202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>
                <a:gd name="T0" fmla="*/ 165 w 1735"/>
                <a:gd name="T1" fmla="*/ 6 h 72"/>
                <a:gd name="T2" fmla="*/ 450 w 1735"/>
                <a:gd name="T3" fmla="*/ 3 h 72"/>
                <a:gd name="T4" fmla="*/ 714 w 1735"/>
                <a:gd name="T5" fmla="*/ 12 h 72"/>
                <a:gd name="T6" fmla="*/ 957 w 1735"/>
                <a:gd name="T7" fmla="*/ 24 h 72"/>
                <a:gd name="T8" fmla="*/ 1173 w 1735"/>
                <a:gd name="T9" fmla="*/ 24 h 72"/>
                <a:gd name="T10" fmla="*/ 1473 w 1735"/>
                <a:gd name="T11" fmla="*/ 15 h 72"/>
                <a:gd name="T12" fmla="*/ 1617 w 1735"/>
                <a:gd name="T13" fmla="*/ 0 h 72"/>
                <a:gd name="T14" fmla="*/ 1719 w 1735"/>
                <a:gd name="T15" fmla="*/ 15 h 72"/>
                <a:gd name="T16" fmla="*/ 1716 w 1735"/>
                <a:gd name="T17" fmla="*/ 66 h 72"/>
                <a:gd name="T18" fmla="*/ 1632 w 1735"/>
                <a:gd name="T19" fmla="*/ 51 h 72"/>
                <a:gd name="T20" fmla="*/ 1407 w 1735"/>
                <a:gd name="T21" fmla="*/ 51 h 72"/>
                <a:gd name="T22" fmla="*/ 1191 w 1735"/>
                <a:gd name="T23" fmla="*/ 48 h 72"/>
                <a:gd name="T24" fmla="*/ 870 w 1735"/>
                <a:gd name="T25" fmla="*/ 60 h 72"/>
                <a:gd name="T26" fmla="*/ 492 w 1735"/>
                <a:gd name="T27" fmla="*/ 48 h 72"/>
                <a:gd name="T28" fmla="*/ 291 w 1735"/>
                <a:gd name="T29" fmla="*/ 27 h 72"/>
                <a:gd name="T30" fmla="*/ 21 w 1735"/>
                <a:gd name="T31" fmla="*/ 36 h 72"/>
                <a:gd name="T32" fmla="*/ 165 w 1735"/>
                <a:gd name="T33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3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>
                <a:gd name="T0" fmla="*/ 2641 w 2655"/>
                <a:gd name="T1" fmla="*/ 6 h 60"/>
                <a:gd name="T2" fmla="*/ 2620 w 2655"/>
                <a:gd name="T3" fmla="*/ 30 h 60"/>
                <a:gd name="T4" fmla="*/ 2368 w 2655"/>
                <a:gd name="T5" fmla="*/ 45 h 60"/>
                <a:gd name="T6" fmla="*/ 2023 w 2655"/>
                <a:gd name="T7" fmla="*/ 60 h 60"/>
                <a:gd name="T8" fmla="*/ 1786 w 2655"/>
                <a:gd name="T9" fmla="*/ 48 h 60"/>
                <a:gd name="T10" fmla="*/ 1525 w 2655"/>
                <a:gd name="T11" fmla="*/ 36 h 60"/>
                <a:gd name="T12" fmla="*/ 1195 w 2655"/>
                <a:gd name="T13" fmla="*/ 45 h 60"/>
                <a:gd name="T14" fmla="*/ 817 w 2655"/>
                <a:gd name="T15" fmla="*/ 39 h 60"/>
                <a:gd name="T16" fmla="*/ 499 w 2655"/>
                <a:gd name="T17" fmla="*/ 27 h 60"/>
                <a:gd name="T18" fmla="*/ 136 w 2655"/>
                <a:gd name="T19" fmla="*/ 39 h 60"/>
                <a:gd name="T20" fmla="*/ 10 w 2655"/>
                <a:gd name="T21" fmla="*/ 33 h 60"/>
                <a:gd name="T22" fmla="*/ 76 w 2655"/>
                <a:gd name="T23" fmla="*/ 24 h 60"/>
                <a:gd name="T24" fmla="*/ 310 w 2655"/>
                <a:gd name="T25" fmla="*/ 18 h 60"/>
                <a:gd name="T26" fmla="*/ 544 w 2655"/>
                <a:gd name="T27" fmla="*/ 0 h 60"/>
                <a:gd name="T28" fmla="*/ 853 w 2655"/>
                <a:gd name="T29" fmla="*/ 21 h 60"/>
                <a:gd name="T30" fmla="*/ 1114 w 2655"/>
                <a:gd name="T31" fmla="*/ 21 h 60"/>
                <a:gd name="T32" fmla="*/ 1399 w 2655"/>
                <a:gd name="T33" fmla="*/ 3 h 60"/>
                <a:gd name="T34" fmla="*/ 1588 w 2655"/>
                <a:gd name="T35" fmla="*/ 9 h 60"/>
                <a:gd name="T36" fmla="*/ 1807 w 2655"/>
                <a:gd name="T37" fmla="*/ 21 h 60"/>
                <a:gd name="T38" fmla="*/ 2035 w 2655"/>
                <a:gd name="T39" fmla="*/ 12 h 60"/>
                <a:gd name="T40" fmla="*/ 2290 w 2655"/>
                <a:gd name="T41" fmla="*/ 18 h 60"/>
                <a:gd name="T42" fmla="*/ 2596 w 2655"/>
                <a:gd name="T43" fmla="*/ 3 h 60"/>
                <a:gd name="T44" fmla="*/ 2641 w 2655"/>
                <a:gd name="T4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204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>
                <a:gd name="T0" fmla="*/ 1893 w 2041"/>
                <a:gd name="T1" fmla="*/ 39 h 62"/>
                <a:gd name="T2" fmla="*/ 1578 w 2041"/>
                <a:gd name="T3" fmla="*/ 45 h 62"/>
                <a:gd name="T4" fmla="*/ 1011 w 2041"/>
                <a:gd name="T5" fmla="*/ 60 h 62"/>
                <a:gd name="T6" fmla="*/ 438 w 2041"/>
                <a:gd name="T7" fmla="*/ 57 h 62"/>
                <a:gd name="T8" fmla="*/ 0 w 2041"/>
                <a:gd name="T9" fmla="*/ 36 h 62"/>
                <a:gd name="T10" fmla="*/ 0 w 2041"/>
                <a:gd name="T11" fmla="*/ 3 h 62"/>
                <a:gd name="T12" fmla="*/ 210 w 2041"/>
                <a:gd name="T13" fmla="*/ 18 h 62"/>
                <a:gd name="T14" fmla="*/ 474 w 2041"/>
                <a:gd name="T15" fmla="*/ 21 h 62"/>
                <a:gd name="T16" fmla="*/ 678 w 2041"/>
                <a:gd name="T17" fmla="*/ 9 h 62"/>
                <a:gd name="T18" fmla="*/ 897 w 2041"/>
                <a:gd name="T19" fmla="*/ 9 h 62"/>
                <a:gd name="T20" fmla="*/ 1167 w 2041"/>
                <a:gd name="T21" fmla="*/ 30 h 62"/>
                <a:gd name="T22" fmla="*/ 1500 w 2041"/>
                <a:gd name="T23" fmla="*/ 24 h 62"/>
                <a:gd name="T24" fmla="*/ 1758 w 2041"/>
                <a:gd name="T25" fmla="*/ 3 h 62"/>
                <a:gd name="T26" fmla="*/ 1938 w 2041"/>
                <a:gd name="T27" fmla="*/ 18 h 62"/>
                <a:gd name="T28" fmla="*/ 2034 w 2041"/>
                <a:gd name="T29" fmla="*/ 33 h 62"/>
                <a:gd name="T30" fmla="*/ 1893 w 2041"/>
                <a:gd name="T31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0205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68488"/>
            <a:ext cx="7772400" cy="1600200"/>
          </a:xfrm>
        </p:spPr>
        <p:txBody>
          <a:bodyPr anchorCtr="1"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0206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3175" y="3729038"/>
            <a:ext cx="6400800" cy="1371600"/>
          </a:xfrm>
        </p:spPr>
        <p:txBody>
          <a:bodyPr anchorCtr="1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0207" name="Rectangle 31"/>
          <p:cNvSpPr>
            <a:spLocks noGrp="1" noChangeArrowheads="1"/>
          </p:cNvSpPr>
          <p:nvPr>
            <p:ph type="dt" sz="quarter" idx="2"/>
          </p:nvPr>
        </p:nvSpPr>
        <p:spPr>
          <a:xfrm>
            <a:off x="6858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0208" name="Rectangle 32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484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0209" name="Rectangle 3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084BC9A-F87A-4053-875F-E212F1270B1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568CE-B363-44E4-9E48-6FFB330382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3171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8350"/>
            <a:ext cx="1943100" cy="53276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768350"/>
            <a:ext cx="5676900" cy="53276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8463D-77D1-4A1A-A25E-53B092B74E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675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A4BB7C-B16E-4924-B767-C2C85B84071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9252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3DF18E-6CE4-4CFB-8241-355CDFABCF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5945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DAA29-077C-49F1-9022-B1D8BC407B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0185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BA148E-602E-49BB-BA43-1AE90B5302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3331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C794C1-3D40-4C9C-9C4D-CE106DA6F1F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3211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885A4-7656-4E19-9ED5-8A4D524007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4175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C1E82-741A-4BA8-821D-8EE05A88CB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5325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EAF4A-4CEB-4CD2-9F39-1D2B7DFCC5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5185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2"/>
          <p:cNvGrpSpPr>
            <a:grpSpLocks/>
          </p:cNvGrpSpPr>
          <p:nvPr/>
        </p:nvGrpSpPr>
        <p:grpSpPr bwMode="auto">
          <a:xfrm>
            <a:off x="0" y="0"/>
            <a:ext cx="9156700" cy="757238"/>
            <a:chOff x="0" y="0"/>
            <a:chExt cx="5768" cy="477"/>
          </a:xfrm>
        </p:grpSpPr>
        <p:sp>
          <p:nvSpPr>
            <p:cNvPr id="49155" name="Freeform 3"/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>
                <a:gd name="T0" fmla="*/ 0 w 5763"/>
                <a:gd name="T1" fmla="*/ 450 h 477"/>
                <a:gd name="T2" fmla="*/ 3 w 5763"/>
                <a:gd name="T3" fmla="*/ 0 h 477"/>
                <a:gd name="T4" fmla="*/ 5763 w 5763"/>
                <a:gd name="T5" fmla="*/ 0 h 477"/>
                <a:gd name="T6" fmla="*/ 5763 w 5763"/>
                <a:gd name="T7" fmla="*/ 465 h 477"/>
                <a:gd name="T8" fmla="*/ 4821 w 5763"/>
                <a:gd name="T9" fmla="*/ 477 h 477"/>
                <a:gd name="T10" fmla="*/ 4326 w 5763"/>
                <a:gd name="T11" fmla="*/ 447 h 477"/>
                <a:gd name="T12" fmla="*/ 3783 w 5763"/>
                <a:gd name="T13" fmla="*/ 465 h 477"/>
                <a:gd name="T14" fmla="*/ 3417 w 5763"/>
                <a:gd name="T15" fmla="*/ 456 h 477"/>
                <a:gd name="T16" fmla="*/ 2973 w 5763"/>
                <a:gd name="T17" fmla="*/ 459 h 477"/>
                <a:gd name="T18" fmla="*/ 2451 w 5763"/>
                <a:gd name="T19" fmla="*/ 453 h 477"/>
                <a:gd name="T20" fmla="*/ 2289 w 5763"/>
                <a:gd name="T21" fmla="*/ 441 h 477"/>
                <a:gd name="T22" fmla="*/ 2010 w 5763"/>
                <a:gd name="T23" fmla="*/ 453 h 477"/>
                <a:gd name="T24" fmla="*/ 1827 w 5763"/>
                <a:gd name="T25" fmla="*/ 450 h 477"/>
                <a:gd name="T26" fmla="*/ 1215 w 5763"/>
                <a:gd name="T27" fmla="*/ 465 h 477"/>
                <a:gd name="T28" fmla="*/ 660 w 5763"/>
                <a:gd name="T29" fmla="*/ 456 h 477"/>
                <a:gd name="T30" fmla="*/ 0 w 5763"/>
                <a:gd name="T31" fmla="*/ 45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6" name="Freeform 4"/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>
                <a:gd name="T0" fmla="*/ 8 w 256"/>
                <a:gd name="T1" fmla="*/ 190 h 253"/>
                <a:gd name="T2" fmla="*/ 71 w 256"/>
                <a:gd name="T3" fmla="*/ 115 h 253"/>
                <a:gd name="T4" fmla="*/ 203 w 256"/>
                <a:gd name="T5" fmla="*/ 16 h 253"/>
                <a:gd name="T6" fmla="*/ 251 w 256"/>
                <a:gd name="T7" fmla="*/ 19 h 253"/>
                <a:gd name="T8" fmla="*/ 236 w 256"/>
                <a:gd name="T9" fmla="*/ 46 h 253"/>
                <a:gd name="T10" fmla="*/ 176 w 256"/>
                <a:gd name="T11" fmla="*/ 82 h 253"/>
                <a:gd name="T12" fmla="*/ 92 w 256"/>
                <a:gd name="T13" fmla="*/ 154 h 253"/>
                <a:gd name="T14" fmla="*/ 23 w 256"/>
                <a:gd name="T15" fmla="*/ 247 h 253"/>
                <a:gd name="T16" fmla="*/ 8 w 256"/>
                <a:gd name="T17" fmla="*/ 19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7" name="Freeform 5"/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>
                <a:gd name="T0" fmla="*/ 0 w 708"/>
                <a:gd name="T1" fmla="*/ 432 h 459"/>
                <a:gd name="T2" fmla="*/ 0 w 708"/>
                <a:gd name="T3" fmla="*/ 453 h 459"/>
                <a:gd name="T4" fmla="*/ 72 w 708"/>
                <a:gd name="T5" fmla="*/ 324 h 459"/>
                <a:gd name="T6" fmla="*/ 198 w 708"/>
                <a:gd name="T7" fmla="*/ 201 h 459"/>
                <a:gd name="T8" fmla="*/ 366 w 708"/>
                <a:gd name="T9" fmla="*/ 102 h 459"/>
                <a:gd name="T10" fmla="*/ 531 w 708"/>
                <a:gd name="T11" fmla="*/ 36 h 459"/>
                <a:gd name="T12" fmla="*/ 609 w 708"/>
                <a:gd name="T13" fmla="*/ 0 h 459"/>
                <a:gd name="T14" fmla="*/ 708 w 708"/>
                <a:gd name="T15" fmla="*/ 3 h 459"/>
                <a:gd name="T16" fmla="*/ 591 w 708"/>
                <a:gd name="T17" fmla="*/ 66 h 459"/>
                <a:gd name="T18" fmla="*/ 417 w 708"/>
                <a:gd name="T19" fmla="*/ 126 h 459"/>
                <a:gd name="T20" fmla="*/ 237 w 708"/>
                <a:gd name="T21" fmla="*/ 231 h 459"/>
                <a:gd name="T22" fmla="*/ 117 w 708"/>
                <a:gd name="T23" fmla="*/ 345 h 459"/>
                <a:gd name="T24" fmla="*/ 51 w 708"/>
                <a:gd name="T25" fmla="*/ 459 h 459"/>
                <a:gd name="T26" fmla="*/ 0 w 708"/>
                <a:gd name="T27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8" name="Freeform 6"/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>
                <a:gd name="T0" fmla="*/ 21 w 251"/>
                <a:gd name="T1" fmla="*/ 163 h 194"/>
                <a:gd name="T2" fmla="*/ 9 w 251"/>
                <a:gd name="T3" fmla="*/ 184 h 194"/>
                <a:gd name="T4" fmla="*/ 75 w 251"/>
                <a:gd name="T5" fmla="*/ 103 h 194"/>
                <a:gd name="T6" fmla="*/ 165 w 251"/>
                <a:gd name="T7" fmla="*/ 28 h 194"/>
                <a:gd name="T8" fmla="*/ 207 w 251"/>
                <a:gd name="T9" fmla="*/ 7 h 194"/>
                <a:gd name="T10" fmla="*/ 246 w 251"/>
                <a:gd name="T11" fmla="*/ 4 h 194"/>
                <a:gd name="T12" fmla="*/ 237 w 251"/>
                <a:gd name="T13" fmla="*/ 34 h 194"/>
                <a:gd name="T14" fmla="*/ 183 w 251"/>
                <a:gd name="T15" fmla="*/ 61 h 194"/>
                <a:gd name="T16" fmla="*/ 108 w 251"/>
                <a:gd name="T17" fmla="*/ 124 h 194"/>
                <a:gd name="T18" fmla="*/ 54 w 251"/>
                <a:gd name="T19" fmla="*/ 190 h 194"/>
                <a:gd name="T20" fmla="*/ 6 w 251"/>
                <a:gd name="T21" fmla="*/ 18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9" name="Freeform 7"/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>
                <a:gd name="T0" fmla="*/ 99 w 159"/>
                <a:gd name="T1" fmla="*/ 0 h 72"/>
                <a:gd name="T2" fmla="*/ 15 w 159"/>
                <a:gd name="T3" fmla="*/ 36 h 72"/>
                <a:gd name="T4" fmla="*/ 6 w 159"/>
                <a:gd name="T5" fmla="*/ 60 h 72"/>
                <a:gd name="T6" fmla="*/ 36 w 159"/>
                <a:gd name="T7" fmla="*/ 69 h 72"/>
                <a:gd name="T8" fmla="*/ 87 w 159"/>
                <a:gd name="T9" fmla="*/ 42 h 72"/>
                <a:gd name="T10" fmla="*/ 159 w 159"/>
                <a:gd name="T11" fmla="*/ 0 h 72"/>
                <a:gd name="T12" fmla="*/ 99 w 159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Freeform 8"/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>
                <a:gd name="T0" fmla="*/ 395 w 455"/>
                <a:gd name="T1" fmla="*/ 0 h 216"/>
                <a:gd name="T2" fmla="*/ 338 w 455"/>
                <a:gd name="T3" fmla="*/ 48 h 216"/>
                <a:gd name="T4" fmla="*/ 242 w 455"/>
                <a:gd name="T5" fmla="*/ 102 h 216"/>
                <a:gd name="T6" fmla="*/ 104 w 455"/>
                <a:gd name="T7" fmla="*/ 147 h 216"/>
                <a:gd name="T8" fmla="*/ 35 w 455"/>
                <a:gd name="T9" fmla="*/ 168 h 216"/>
                <a:gd name="T10" fmla="*/ 8 w 455"/>
                <a:gd name="T11" fmla="*/ 192 h 216"/>
                <a:gd name="T12" fmla="*/ 8 w 455"/>
                <a:gd name="T13" fmla="*/ 213 h 216"/>
                <a:gd name="T14" fmla="*/ 59 w 455"/>
                <a:gd name="T15" fmla="*/ 213 h 216"/>
                <a:gd name="T16" fmla="*/ 86 w 455"/>
                <a:gd name="T17" fmla="*/ 192 h 216"/>
                <a:gd name="T18" fmla="*/ 173 w 455"/>
                <a:gd name="T19" fmla="*/ 159 h 216"/>
                <a:gd name="T20" fmla="*/ 299 w 455"/>
                <a:gd name="T21" fmla="*/ 126 h 216"/>
                <a:gd name="T22" fmla="*/ 392 w 455"/>
                <a:gd name="T23" fmla="*/ 72 h 216"/>
                <a:gd name="T24" fmla="*/ 455 w 455"/>
                <a:gd name="T25" fmla="*/ 0 h 216"/>
                <a:gd name="T26" fmla="*/ 395 w 455"/>
                <a:gd name="T2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Freeform 9"/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>
                <a:gd name="T0" fmla="*/ 0 w 414"/>
                <a:gd name="T1" fmla="*/ 11 h 108"/>
                <a:gd name="T2" fmla="*/ 24 w 414"/>
                <a:gd name="T3" fmla="*/ 11 h 108"/>
                <a:gd name="T4" fmla="*/ 156 w 414"/>
                <a:gd name="T5" fmla="*/ 2 h 108"/>
                <a:gd name="T6" fmla="*/ 288 w 414"/>
                <a:gd name="T7" fmla="*/ 23 h 108"/>
                <a:gd name="T8" fmla="*/ 384 w 414"/>
                <a:gd name="T9" fmla="*/ 53 h 108"/>
                <a:gd name="T10" fmla="*/ 411 w 414"/>
                <a:gd name="T11" fmla="*/ 74 h 108"/>
                <a:gd name="T12" fmla="*/ 405 w 414"/>
                <a:gd name="T13" fmla="*/ 104 h 108"/>
                <a:gd name="T14" fmla="*/ 363 w 414"/>
                <a:gd name="T15" fmla="*/ 101 h 108"/>
                <a:gd name="T16" fmla="*/ 294 w 414"/>
                <a:gd name="T17" fmla="*/ 77 h 108"/>
                <a:gd name="T18" fmla="*/ 174 w 414"/>
                <a:gd name="T19" fmla="*/ 50 h 108"/>
                <a:gd name="T20" fmla="*/ 72 w 414"/>
                <a:gd name="T21" fmla="*/ 62 h 108"/>
                <a:gd name="T22" fmla="*/ 36 w 414"/>
                <a:gd name="T23" fmla="*/ 59 h 108"/>
                <a:gd name="T24" fmla="*/ 0 w 414"/>
                <a:gd name="T25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Freeform 10"/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>
                <a:gd name="T0" fmla="*/ 42 w 520"/>
                <a:gd name="T1" fmla="*/ 0 h 225"/>
                <a:gd name="T2" fmla="*/ 12 w 520"/>
                <a:gd name="T3" fmla="*/ 24 h 225"/>
                <a:gd name="T4" fmla="*/ 114 w 520"/>
                <a:gd name="T5" fmla="*/ 54 h 225"/>
                <a:gd name="T6" fmla="*/ 240 w 520"/>
                <a:gd name="T7" fmla="*/ 117 h 225"/>
                <a:gd name="T8" fmla="*/ 333 w 520"/>
                <a:gd name="T9" fmla="*/ 153 h 225"/>
                <a:gd name="T10" fmla="*/ 438 w 520"/>
                <a:gd name="T11" fmla="*/ 219 h 225"/>
                <a:gd name="T12" fmla="*/ 426 w 520"/>
                <a:gd name="T13" fmla="*/ 192 h 225"/>
                <a:gd name="T14" fmla="*/ 441 w 520"/>
                <a:gd name="T15" fmla="*/ 180 h 225"/>
                <a:gd name="T16" fmla="*/ 519 w 520"/>
                <a:gd name="T17" fmla="*/ 216 h 225"/>
                <a:gd name="T18" fmla="*/ 450 w 520"/>
                <a:gd name="T19" fmla="*/ 162 h 225"/>
                <a:gd name="T20" fmla="*/ 381 w 520"/>
                <a:gd name="T21" fmla="*/ 135 h 225"/>
                <a:gd name="T22" fmla="*/ 285 w 520"/>
                <a:gd name="T23" fmla="*/ 84 h 225"/>
                <a:gd name="T24" fmla="*/ 186 w 520"/>
                <a:gd name="T25" fmla="*/ 18 h 225"/>
                <a:gd name="T26" fmla="*/ 123 w 520"/>
                <a:gd name="T27" fmla="*/ 0 h 225"/>
                <a:gd name="T28" fmla="*/ 42 w 520"/>
                <a:gd name="T2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3" name="Freeform 11"/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>
                <a:gd name="T0" fmla="*/ 6 w 431"/>
                <a:gd name="T1" fmla="*/ 38 h 233"/>
                <a:gd name="T2" fmla="*/ 9 w 431"/>
                <a:gd name="T3" fmla="*/ 20 h 233"/>
                <a:gd name="T4" fmla="*/ 42 w 431"/>
                <a:gd name="T5" fmla="*/ 2 h 233"/>
                <a:gd name="T6" fmla="*/ 90 w 431"/>
                <a:gd name="T7" fmla="*/ 35 h 233"/>
                <a:gd name="T8" fmla="*/ 189 w 431"/>
                <a:gd name="T9" fmla="*/ 89 h 233"/>
                <a:gd name="T10" fmla="*/ 288 w 431"/>
                <a:gd name="T11" fmla="*/ 140 h 233"/>
                <a:gd name="T12" fmla="*/ 375 w 431"/>
                <a:gd name="T13" fmla="*/ 176 h 233"/>
                <a:gd name="T14" fmla="*/ 396 w 431"/>
                <a:gd name="T15" fmla="*/ 176 h 233"/>
                <a:gd name="T16" fmla="*/ 429 w 431"/>
                <a:gd name="T17" fmla="*/ 212 h 233"/>
                <a:gd name="T18" fmla="*/ 408 w 431"/>
                <a:gd name="T19" fmla="*/ 233 h 233"/>
                <a:gd name="T20" fmla="*/ 333 w 431"/>
                <a:gd name="T21" fmla="*/ 212 h 233"/>
                <a:gd name="T22" fmla="*/ 186 w 431"/>
                <a:gd name="T23" fmla="*/ 143 h 233"/>
                <a:gd name="T24" fmla="*/ 48 w 431"/>
                <a:gd name="T25" fmla="*/ 68 h 233"/>
                <a:gd name="T26" fmla="*/ 6 w 431"/>
                <a:gd name="T27" fmla="*/ 3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4" name="Freeform 12"/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>
                <a:gd name="T0" fmla="*/ 2 w 396"/>
                <a:gd name="T1" fmla="*/ 9 h 227"/>
                <a:gd name="T2" fmla="*/ 53 w 396"/>
                <a:gd name="T3" fmla="*/ 66 h 227"/>
                <a:gd name="T4" fmla="*/ 176 w 396"/>
                <a:gd name="T5" fmla="*/ 132 h 227"/>
                <a:gd name="T6" fmla="*/ 293 w 396"/>
                <a:gd name="T7" fmla="*/ 189 h 227"/>
                <a:gd name="T8" fmla="*/ 341 w 396"/>
                <a:gd name="T9" fmla="*/ 222 h 227"/>
                <a:gd name="T10" fmla="*/ 377 w 396"/>
                <a:gd name="T11" fmla="*/ 219 h 227"/>
                <a:gd name="T12" fmla="*/ 377 w 396"/>
                <a:gd name="T13" fmla="*/ 180 h 227"/>
                <a:gd name="T14" fmla="*/ 260 w 396"/>
                <a:gd name="T15" fmla="*/ 126 h 227"/>
                <a:gd name="T16" fmla="*/ 113 w 396"/>
                <a:gd name="T17" fmla="*/ 51 h 227"/>
                <a:gd name="T18" fmla="*/ 41 w 396"/>
                <a:gd name="T19" fmla="*/ 9 h 227"/>
                <a:gd name="T20" fmla="*/ 2 w 396"/>
                <a:gd name="T21" fmla="*/ 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5" name="Freeform 13"/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>
                <a:gd name="T0" fmla="*/ 3 w 516"/>
                <a:gd name="T1" fmla="*/ 10 h 223"/>
                <a:gd name="T2" fmla="*/ 105 w 516"/>
                <a:gd name="T3" fmla="*/ 97 h 223"/>
                <a:gd name="T4" fmla="*/ 243 w 516"/>
                <a:gd name="T5" fmla="*/ 178 h 223"/>
                <a:gd name="T6" fmla="*/ 357 w 516"/>
                <a:gd name="T7" fmla="*/ 217 h 223"/>
                <a:gd name="T8" fmla="*/ 498 w 516"/>
                <a:gd name="T9" fmla="*/ 214 h 223"/>
                <a:gd name="T10" fmla="*/ 468 w 516"/>
                <a:gd name="T11" fmla="*/ 187 h 223"/>
                <a:gd name="T12" fmla="*/ 309 w 516"/>
                <a:gd name="T13" fmla="*/ 136 h 223"/>
                <a:gd name="T14" fmla="*/ 123 w 516"/>
                <a:gd name="T15" fmla="*/ 34 h 223"/>
                <a:gd name="T16" fmla="*/ 3 w 516"/>
                <a:gd name="T17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6" name="Freeform 14"/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>
                <a:gd name="T0" fmla="*/ 69 w 414"/>
                <a:gd name="T1" fmla="*/ 60 h 100"/>
                <a:gd name="T2" fmla="*/ 12 w 414"/>
                <a:gd name="T3" fmla="*/ 42 h 100"/>
                <a:gd name="T4" fmla="*/ 3 w 414"/>
                <a:gd name="T5" fmla="*/ 15 h 100"/>
                <a:gd name="T6" fmla="*/ 30 w 414"/>
                <a:gd name="T7" fmla="*/ 0 h 100"/>
                <a:gd name="T8" fmla="*/ 117 w 414"/>
                <a:gd name="T9" fmla="*/ 18 h 100"/>
                <a:gd name="T10" fmla="*/ 243 w 414"/>
                <a:gd name="T11" fmla="*/ 48 h 100"/>
                <a:gd name="T12" fmla="*/ 387 w 414"/>
                <a:gd name="T13" fmla="*/ 48 h 100"/>
                <a:gd name="T14" fmla="*/ 408 w 414"/>
                <a:gd name="T15" fmla="*/ 54 h 100"/>
                <a:gd name="T16" fmla="*/ 381 w 414"/>
                <a:gd name="T17" fmla="*/ 87 h 100"/>
                <a:gd name="T18" fmla="*/ 318 w 414"/>
                <a:gd name="T19" fmla="*/ 99 h 100"/>
                <a:gd name="T20" fmla="*/ 195 w 414"/>
                <a:gd name="T21" fmla="*/ 93 h 100"/>
                <a:gd name="T22" fmla="*/ 69 w 414"/>
                <a:gd name="T23" fmla="*/ 6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7" name="Freeform 15"/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>
                <a:gd name="T0" fmla="*/ 3 w 150"/>
                <a:gd name="T1" fmla="*/ 67 h 72"/>
                <a:gd name="T2" fmla="*/ 84 w 150"/>
                <a:gd name="T3" fmla="*/ 19 h 72"/>
                <a:gd name="T4" fmla="*/ 123 w 150"/>
                <a:gd name="T5" fmla="*/ 1 h 72"/>
                <a:gd name="T6" fmla="*/ 150 w 150"/>
                <a:gd name="T7" fmla="*/ 22 h 72"/>
                <a:gd name="T8" fmla="*/ 123 w 150"/>
                <a:gd name="T9" fmla="*/ 55 h 72"/>
                <a:gd name="T10" fmla="*/ 90 w 150"/>
                <a:gd name="T11" fmla="*/ 70 h 72"/>
                <a:gd name="T12" fmla="*/ 0 w 150"/>
                <a:gd name="T13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8" name="Freeform 16"/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>
                <a:gd name="T0" fmla="*/ 1 w 148"/>
                <a:gd name="T1" fmla="*/ 69 h 91"/>
                <a:gd name="T2" fmla="*/ 25 w 148"/>
                <a:gd name="T3" fmla="*/ 51 h 91"/>
                <a:gd name="T4" fmla="*/ 100 w 148"/>
                <a:gd name="T5" fmla="*/ 9 h 91"/>
                <a:gd name="T6" fmla="*/ 133 w 148"/>
                <a:gd name="T7" fmla="*/ 3 h 91"/>
                <a:gd name="T8" fmla="*/ 136 w 148"/>
                <a:gd name="T9" fmla="*/ 27 h 91"/>
                <a:gd name="T10" fmla="*/ 61 w 148"/>
                <a:gd name="T11" fmla="*/ 75 h 91"/>
                <a:gd name="T12" fmla="*/ 19 w 148"/>
                <a:gd name="T13" fmla="*/ 90 h 91"/>
                <a:gd name="T14" fmla="*/ 1 w 148"/>
                <a:gd name="T15" fmla="*/ 6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9" name="Freeform 17"/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>
                <a:gd name="T0" fmla="*/ 172 w 938"/>
                <a:gd name="T1" fmla="*/ 86 h 158"/>
                <a:gd name="T2" fmla="*/ 61 w 938"/>
                <a:gd name="T3" fmla="*/ 137 h 158"/>
                <a:gd name="T4" fmla="*/ 16 w 938"/>
                <a:gd name="T5" fmla="*/ 155 h 158"/>
                <a:gd name="T6" fmla="*/ 7 w 938"/>
                <a:gd name="T7" fmla="*/ 122 h 158"/>
                <a:gd name="T8" fmla="*/ 58 w 938"/>
                <a:gd name="T9" fmla="*/ 80 h 158"/>
                <a:gd name="T10" fmla="*/ 172 w 938"/>
                <a:gd name="T11" fmla="*/ 38 h 158"/>
                <a:gd name="T12" fmla="*/ 304 w 938"/>
                <a:gd name="T13" fmla="*/ 11 h 158"/>
                <a:gd name="T14" fmla="*/ 463 w 938"/>
                <a:gd name="T15" fmla="*/ 2 h 158"/>
                <a:gd name="T16" fmla="*/ 631 w 938"/>
                <a:gd name="T17" fmla="*/ 23 h 158"/>
                <a:gd name="T18" fmla="*/ 796 w 938"/>
                <a:gd name="T19" fmla="*/ 53 h 158"/>
                <a:gd name="T20" fmla="*/ 841 w 938"/>
                <a:gd name="T21" fmla="*/ 47 h 158"/>
                <a:gd name="T22" fmla="*/ 907 w 938"/>
                <a:gd name="T23" fmla="*/ 71 h 158"/>
                <a:gd name="T24" fmla="*/ 919 w 938"/>
                <a:gd name="T25" fmla="*/ 101 h 158"/>
                <a:gd name="T26" fmla="*/ 793 w 938"/>
                <a:gd name="T27" fmla="*/ 98 h 158"/>
                <a:gd name="T28" fmla="*/ 634 w 938"/>
                <a:gd name="T29" fmla="*/ 62 h 158"/>
                <a:gd name="T30" fmla="*/ 439 w 938"/>
                <a:gd name="T31" fmla="*/ 38 h 158"/>
                <a:gd name="T32" fmla="*/ 238 w 938"/>
                <a:gd name="T33" fmla="*/ 59 h 158"/>
                <a:gd name="T34" fmla="*/ 172 w 938"/>
                <a:gd name="T35" fmla="*/ 8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0" name="Freeform 18"/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>
                <a:gd name="T0" fmla="*/ 18 w 372"/>
                <a:gd name="T1" fmla="*/ 47 h 98"/>
                <a:gd name="T2" fmla="*/ 141 w 372"/>
                <a:gd name="T3" fmla="*/ 17 h 98"/>
                <a:gd name="T4" fmla="*/ 246 w 372"/>
                <a:gd name="T5" fmla="*/ 2 h 98"/>
                <a:gd name="T6" fmla="*/ 351 w 372"/>
                <a:gd name="T7" fmla="*/ 5 h 98"/>
                <a:gd name="T8" fmla="*/ 372 w 372"/>
                <a:gd name="T9" fmla="*/ 23 h 98"/>
                <a:gd name="T10" fmla="*/ 354 w 372"/>
                <a:gd name="T11" fmla="*/ 44 h 98"/>
                <a:gd name="T12" fmla="*/ 264 w 372"/>
                <a:gd name="T13" fmla="*/ 50 h 98"/>
                <a:gd name="T14" fmla="*/ 168 w 372"/>
                <a:gd name="T15" fmla="*/ 53 h 98"/>
                <a:gd name="T16" fmla="*/ 72 w 372"/>
                <a:gd name="T17" fmla="*/ 77 h 98"/>
                <a:gd name="T18" fmla="*/ 15 w 372"/>
                <a:gd name="T19" fmla="*/ 95 h 98"/>
                <a:gd name="T20" fmla="*/ 0 w 372"/>
                <a:gd name="T21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1" name="Freeform 19"/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>
                <a:gd name="T0" fmla="*/ 0 w 318"/>
                <a:gd name="T1" fmla="*/ 158 h 158"/>
                <a:gd name="T2" fmla="*/ 12 w 318"/>
                <a:gd name="T3" fmla="*/ 137 h 158"/>
                <a:gd name="T4" fmla="*/ 162 w 318"/>
                <a:gd name="T5" fmla="*/ 71 h 158"/>
                <a:gd name="T6" fmla="*/ 249 w 318"/>
                <a:gd name="T7" fmla="*/ 20 h 158"/>
                <a:gd name="T8" fmla="*/ 285 w 318"/>
                <a:gd name="T9" fmla="*/ 2 h 158"/>
                <a:gd name="T10" fmla="*/ 309 w 318"/>
                <a:gd name="T11" fmla="*/ 11 h 158"/>
                <a:gd name="T12" fmla="*/ 303 w 318"/>
                <a:gd name="T13" fmla="*/ 47 h 158"/>
                <a:gd name="T14" fmla="*/ 219 w 318"/>
                <a:gd name="T15" fmla="*/ 89 h 158"/>
                <a:gd name="T16" fmla="*/ 108 w 318"/>
                <a:gd name="T17" fmla="*/ 140 h 158"/>
                <a:gd name="T18" fmla="*/ 57 w 318"/>
                <a:gd name="T19" fmla="*/ 152 h 158"/>
                <a:gd name="T20" fmla="*/ 0 w 318"/>
                <a:gd name="T2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2" name="Freeform 20"/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>
                <a:gd name="T0" fmla="*/ 3 w 380"/>
                <a:gd name="T1" fmla="*/ 165 h 174"/>
                <a:gd name="T2" fmla="*/ 129 w 380"/>
                <a:gd name="T3" fmla="*/ 93 h 174"/>
                <a:gd name="T4" fmla="*/ 261 w 380"/>
                <a:gd name="T5" fmla="*/ 30 h 174"/>
                <a:gd name="T6" fmla="*/ 351 w 380"/>
                <a:gd name="T7" fmla="*/ 0 h 174"/>
                <a:gd name="T8" fmla="*/ 378 w 380"/>
                <a:gd name="T9" fmla="*/ 27 h 174"/>
                <a:gd name="T10" fmla="*/ 336 w 380"/>
                <a:gd name="T11" fmla="*/ 51 h 174"/>
                <a:gd name="T12" fmla="*/ 291 w 380"/>
                <a:gd name="T13" fmla="*/ 60 h 174"/>
                <a:gd name="T14" fmla="*/ 240 w 380"/>
                <a:gd name="T15" fmla="*/ 75 h 174"/>
                <a:gd name="T16" fmla="*/ 189 w 380"/>
                <a:gd name="T17" fmla="*/ 120 h 174"/>
                <a:gd name="T18" fmla="*/ 102 w 380"/>
                <a:gd name="T19" fmla="*/ 174 h 174"/>
                <a:gd name="T20" fmla="*/ 0 w 380"/>
                <a:gd name="T21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3" name="Freeform 21"/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>
                <a:gd name="T0" fmla="*/ 84 w 523"/>
                <a:gd name="T1" fmla="*/ 11 h 69"/>
                <a:gd name="T2" fmla="*/ 27 w 523"/>
                <a:gd name="T3" fmla="*/ 5 h 69"/>
                <a:gd name="T4" fmla="*/ 9 w 523"/>
                <a:gd name="T5" fmla="*/ 35 h 69"/>
                <a:gd name="T6" fmla="*/ 81 w 523"/>
                <a:gd name="T7" fmla="*/ 56 h 69"/>
                <a:gd name="T8" fmla="*/ 255 w 523"/>
                <a:gd name="T9" fmla="*/ 68 h 69"/>
                <a:gd name="T10" fmla="*/ 432 w 523"/>
                <a:gd name="T11" fmla="*/ 50 h 69"/>
                <a:gd name="T12" fmla="*/ 513 w 523"/>
                <a:gd name="T13" fmla="*/ 5 h 69"/>
                <a:gd name="T14" fmla="*/ 372 w 523"/>
                <a:gd name="T15" fmla="*/ 20 h 69"/>
                <a:gd name="T16" fmla="*/ 141 w 523"/>
                <a:gd name="T17" fmla="*/ 14 h 69"/>
                <a:gd name="T18" fmla="*/ 84 w 523"/>
                <a:gd name="T19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Freeform 22"/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>
                <a:gd name="T0" fmla="*/ 23 w 537"/>
                <a:gd name="T1" fmla="*/ 6 h 120"/>
                <a:gd name="T2" fmla="*/ 188 w 537"/>
                <a:gd name="T3" fmla="*/ 3 h 120"/>
                <a:gd name="T4" fmla="*/ 323 w 537"/>
                <a:gd name="T5" fmla="*/ 27 h 120"/>
                <a:gd name="T6" fmla="*/ 464 w 537"/>
                <a:gd name="T7" fmla="*/ 69 h 120"/>
                <a:gd name="T8" fmla="*/ 521 w 537"/>
                <a:gd name="T9" fmla="*/ 90 h 120"/>
                <a:gd name="T10" fmla="*/ 533 w 537"/>
                <a:gd name="T11" fmla="*/ 105 h 120"/>
                <a:gd name="T12" fmla="*/ 497 w 537"/>
                <a:gd name="T13" fmla="*/ 120 h 120"/>
                <a:gd name="T14" fmla="*/ 452 w 537"/>
                <a:gd name="T15" fmla="*/ 108 h 120"/>
                <a:gd name="T16" fmla="*/ 350 w 537"/>
                <a:gd name="T17" fmla="*/ 72 h 120"/>
                <a:gd name="T18" fmla="*/ 158 w 537"/>
                <a:gd name="T19" fmla="*/ 39 h 120"/>
                <a:gd name="T20" fmla="*/ 50 w 537"/>
                <a:gd name="T21" fmla="*/ 39 h 120"/>
                <a:gd name="T22" fmla="*/ 23 w 537"/>
                <a:gd name="T23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5" name="Freeform 23"/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>
                <a:gd name="T0" fmla="*/ 800 w 800"/>
                <a:gd name="T1" fmla="*/ 24 h 143"/>
                <a:gd name="T2" fmla="*/ 782 w 800"/>
                <a:gd name="T3" fmla="*/ 15 h 143"/>
                <a:gd name="T4" fmla="*/ 659 w 800"/>
                <a:gd name="T5" fmla="*/ 63 h 143"/>
                <a:gd name="T6" fmla="*/ 500 w 800"/>
                <a:gd name="T7" fmla="*/ 84 h 143"/>
                <a:gd name="T8" fmla="*/ 326 w 800"/>
                <a:gd name="T9" fmla="*/ 69 h 143"/>
                <a:gd name="T10" fmla="*/ 98 w 800"/>
                <a:gd name="T11" fmla="*/ 21 h 143"/>
                <a:gd name="T12" fmla="*/ 11 w 800"/>
                <a:gd name="T13" fmla="*/ 6 h 143"/>
                <a:gd name="T14" fmla="*/ 32 w 800"/>
                <a:gd name="T15" fmla="*/ 60 h 143"/>
                <a:gd name="T16" fmla="*/ 155 w 800"/>
                <a:gd name="T17" fmla="*/ 96 h 143"/>
                <a:gd name="T18" fmla="*/ 410 w 800"/>
                <a:gd name="T19" fmla="*/ 138 h 143"/>
                <a:gd name="T20" fmla="*/ 596 w 800"/>
                <a:gd name="T21" fmla="*/ 129 h 143"/>
                <a:gd name="T22" fmla="*/ 737 w 800"/>
                <a:gd name="T23" fmla="*/ 90 h 143"/>
                <a:gd name="T24" fmla="*/ 788 w 800"/>
                <a:gd name="T25" fmla="*/ 69 h 143"/>
                <a:gd name="T26" fmla="*/ 800 w 800"/>
                <a:gd name="T27" fmla="*/ 2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Freeform 24"/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>
                <a:gd name="T0" fmla="*/ 402 w 402"/>
                <a:gd name="T1" fmla="*/ 0 h 115"/>
                <a:gd name="T2" fmla="*/ 384 w 402"/>
                <a:gd name="T3" fmla="*/ 12 h 115"/>
                <a:gd name="T4" fmla="*/ 276 w 402"/>
                <a:gd name="T5" fmla="*/ 51 h 115"/>
                <a:gd name="T6" fmla="*/ 165 w 402"/>
                <a:gd name="T7" fmla="*/ 66 h 115"/>
                <a:gd name="T8" fmla="*/ 51 w 402"/>
                <a:gd name="T9" fmla="*/ 57 h 115"/>
                <a:gd name="T10" fmla="*/ 15 w 402"/>
                <a:gd name="T11" fmla="*/ 54 h 115"/>
                <a:gd name="T12" fmla="*/ 3 w 402"/>
                <a:gd name="T13" fmla="*/ 69 h 115"/>
                <a:gd name="T14" fmla="*/ 9 w 402"/>
                <a:gd name="T15" fmla="*/ 93 h 115"/>
                <a:gd name="T16" fmla="*/ 54 w 402"/>
                <a:gd name="T17" fmla="*/ 102 h 115"/>
                <a:gd name="T18" fmla="*/ 198 w 402"/>
                <a:gd name="T19" fmla="*/ 111 h 115"/>
                <a:gd name="T20" fmla="*/ 336 w 402"/>
                <a:gd name="T21" fmla="*/ 75 h 115"/>
                <a:gd name="T22" fmla="*/ 375 w 402"/>
                <a:gd name="T23" fmla="*/ 54 h 115"/>
                <a:gd name="T24" fmla="*/ 402 w 402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9177" name="Group 25"/>
          <p:cNvGrpSpPr>
            <a:grpSpLocks/>
          </p:cNvGrpSpPr>
          <p:nvPr/>
        </p:nvGrpSpPr>
        <p:grpSpPr bwMode="auto">
          <a:xfrm>
            <a:off x="0" y="6180138"/>
            <a:ext cx="9169400" cy="138112"/>
            <a:chOff x="0" y="4032"/>
            <a:chExt cx="5776" cy="87"/>
          </a:xfrm>
        </p:grpSpPr>
        <p:sp>
          <p:nvSpPr>
            <p:cNvPr id="49178" name="Freeform 26"/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>
                <a:gd name="T0" fmla="*/ 165 w 1735"/>
                <a:gd name="T1" fmla="*/ 6 h 72"/>
                <a:gd name="T2" fmla="*/ 450 w 1735"/>
                <a:gd name="T3" fmla="*/ 3 h 72"/>
                <a:gd name="T4" fmla="*/ 714 w 1735"/>
                <a:gd name="T5" fmla="*/ 12 h 72"/>
                <a:gd name="T6" fmla="*/ 957 w 1735"/>
                <a:gd name="T7" fmla="*/ 24 h 72"/>
                <a:gd name="T8" fmla="*/ 1173 w 1735"/>
                <a:gd name="T9" fmla="*/ 24 h 72"/>
                <a:gd name="T10" fmla="*/ 1473 w 1735"/>
                <a:gd name="T11" fmla="*/ 15 h 72"/>
                <a:gd name="T12" fmla="*/ 1617 w 1735"/>
                <a:gd name="T13" fmla="*/ 0 h 72"/>
                <a:gd name="T14" fmla="*/ 1719 w 1735"/>
                <a:gd name="T15" fmla="*/ 15 h 72"/>
                <a:gd name="T16" fmla="*/ 1716 w 1735"/>
                <a:gd name="T17" fmla="*/ 66 h 72"/>
                <a:gd name="T18" fmla="*/ 1632 w 1735"/>
                <a:gd name="T19" fmla="*/ 51 h 72"/>
                <a:gd name="T20" fmla="*/ 1407 w 1735"/>
                <a:gd name="T21" fmla="*/ 51 h 72"/>
                <a:gd name="T22" fmla="*/ 1191 w 1735"/>
                <a:gd name="T23" fmla="*/ 48 h 72"/>
                <a:gd name="T24" fmla="*/ 870 w 1735"/>
                <a:gd name="T25" fmla="*/ 60 h 72"/>
                <a:gd name="T26" fmla="*/ 492 w 1735"/>
                <a:gd name="T27" fmla="*/ 48 h 72"/>
                <a:gd name="T28" fmla="*/ 291 w 1735"/>
                <a:gd name="T29" fmla="*/ 27 h 72"/>
                <a:gd name="T30" fmla="*/ 21 w 1735"/>
                <a:gd name="T31" fmla="*/ 36 h 72"/>
                <a:gd name="T32" fmla="*/ 165 w 1735"/>
                <a:gd name="T33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Freeform 27"/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>
                <a:gd name="T0" fmla="*/ 2641 w 2655"/>
                <a:gd name="T1" fmla="*/ 6 h 60"/>
                <a:gd name="T2" fmla="*/ 2620 w 2655"/>
                <a:gd name="T3" fmla="*/ 30 h 60"/>
                <a:gd name="T4" fmla="*/ 2368 w 2655"/>
                <a:gd name="T5" fmla="*/ 45 h 60"/>
                <a:gd name="T6" fmla="*/ 2023 w 2655"/>
                <a:gd name="T7" fmla="*/ 60 h 60"/>
                <a:gd name="T8" fmla="*/ 1786 w 2655"/>
                <a:gd name="T9" fmla="*/ 48 h 60"/>
                <a:gd name="T10" fmla="*/ 1525 w 2655"/>
                <a:gd name="T11" fmla="*/ 36 h 60"/>
                <a:gd name="T12" fmla="*/ 1195 w 2655"/>
                <a:gd name="T13" fmla="*/ 45 h 60"/>
                <a:gd name="T14" fmla="*/ 817 w 2655"/>
                <a:gd name="T15" fmla="*/ 39 h 60"/>
                <a:gd name="T16" fmla="*/ 499 w 2655"/>
                <a:gd name="T17" fmla="*/ 27 h 60"/>
                <a:gd name="T18" fmla="*/ 136 w 2655"/>
                <a:gd name="T19" fmla="*/ 39 h 60"/>
                <a:gd name="T20" fmla="*/ 10 w 2655"/>
                <a:gd name="T21" fmla="*/ 33 h 60"/>
                <a:gd name="T22" fmla="*/ 76 w 2655"/>
                <a:gd name="T23" fmla="*/ 24 h 60"/>
                <a:gd name="T24" fmla="*/ 310 w 2655"/>
                <a:gd name="T25" fmla="*/ 18 h 60"/>
                <a:gd name="T26" fmla="*/ 544 w 2655"/>
                <a:gd name="T27" fmla="*/ 0 h 60"/>
                <a:gd name="T28" fmla="*/ 853 w 2655"/>
                <a:gd name="T29" fmla="*/ 21 h 60"/>
                <a:gd name="T30" fmla="*/ 1114 w 2655"/>
                <a:gd name="T31" fmla="*/ 21 h 60"/>
                <a:gd name="T32" fmla="*/ 1399 w 2655"/>
                <a:gd name="T33" fmla="*/ 3 h 60"/>
                <a:gd name="T34" fmla="*/ 1588 w 2655"/>
                <a:gd name="T35" fmla="*/ 9 h 60"/>
                <a:gd name="T36" fmla="*/ 1807 w 2655"/>
                <a:gd name="T37" fmla="*/ 21 h 60"/>
                <a:gd name="T38" fmla="*/ 2035 w 2655"/>
                <a:gd name="T39" fmla="*/ 12 h 60"/>
                <a:gd name="T40" fmla="*/ 2290 w 2655"/>
                <a:gd name="T41" fmla="*/ 18 h 60"/>
                <a:gd name="T42" fmla="*/ 2596 w 2655"/>
                <a:gd name="T43" fmla="*/ 3 h 60"/>
                <a:gd name="T44" fmla="*/ 2641 w 2655"/>
                <a:gd name="T4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Freeform 28"/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>
                <a:gd name="T0" fmla="*/ 1893 w 2041"/>
                <a:gd name="T1" fmla="*/ 39 h 62"/>
                <a:gd name="T2" fmla="*/ 1578 w 2041"/>
                <a:gd name="T3" fmla="*/ 45 h 62"/>
                <a:gd name="T4" fmla="*/ 1011 w 2041"/>
                <a:gd name="T5" fmla="*/ 60 h 62"/>
                <a:gd name="T6" fmla="*/ 438 w 2041"/>
                <a:gd name="T7" fmla="*/ 57 h 62"/>
                <a:gd name="T8" fmla="*/ 0 w 2041"/>
                <a:gd name="T9" fmla="*/ 36 h 62"/>
                <a:gd name="T10" fmla="*/ 0 w 2041"/>
                <a:gd name="T11" fmla="*/ 3 h 62"/>
                <a:gd name="T12" fmla="*/ 210 w 2041"/>
                <a:gd name="T13" fmla="*/ 18 h 62"/>
                <a:gd name="T14" fmla="*/ 474 w 2041"/>
                <a:gd name="T15" fmla="*/ 21 h 62"/>
                <a:gd name="T16" fmla="*/ 678 w 2041"/>
                <a:gd name="T17" fmla="*/ 9 h 62"/>
                <a:gd name="T18" fmla="*/ 897 w 2041"/>
                <a:gd name="T19" fmla="*/ 9 h 62"/>
                <a:gd name="T20" fmla="*/ 1167 w 2041"/>
                <a:gd name="T21" fmla="*/ 30 h 62"/>
                <a:gd name="T22" fmla="*/ 1500 w 2041"/>
                <a:gd name="T23" fmla="*/ 24 h 62"/>
                <a:gd name="T24" fmla="*/ 1758 w 2041"/>
                <a:gd name="T25" fmla="*/ 3 h 62"/>
                <a:gd name="T26" fmla="*/ 1938 w 2041"/>
                <a:gd name="T27" fmla="*/ 18 h 62"/>
                <a:gd name="T28" fmla="*/ 2034 w 2041"/>
                <a:gd name="T29" fmla="*/ 33 h 62"/>
                <a:gd name="T30" fmla="*/ 1893 w 2041"/>
                <a:gd name="T31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181" name="Rectangle 2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835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9182" name="Rectangle 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9183" name="Rectangle 3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636746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endParaRPr lang="en-US" altLang="zh-CN"/>
          </a:p>
        </p:txBody>
      </p:sp>
      <p:sp>
        <p:nvSpPr>
          <p:cNvPr id="49184" name="Rectangle 3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36746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endParaRPr lang="en-US" altLang="zh-CN"/>
          </a:p>
        </p:txBody>
      </p:sp>
      <p:sp>
        <p:nvSpPr>
          <p:cNvPr id="49185" name="Rectangle 3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F9FD5221-3F31-47A8-BF48-F0380A9D439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90000"/>
        <a:buBlip>
          <a:blip r:embed="rId14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SzPct val="80000"/>
        <a:buBlip>
          <a:blip r:embed="rId15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6.wmf"/><Relationship Id="rId7" Type="http://schemas.openxmlformats.org/officeDocument/2006/relationships/image" Target="../media/image39.w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48.jpeg"/><Relationship Id="rId9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.bin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32.bin"/><Relationship Id="rId39" Type="http://schemas.openxmlformats.org/officeDocument/2006/relationships/oleObject" Target="../embeddings/oleObject45.bin"/><Relationship Id="rId21" Type="http://schemas.openxmlformats.org/officeDocument/2006/relationships/oleObject" Target="../embeddings/oleObject27.bin"/><Relationship Id="rId34" Type="http://schemas.openxmlformats.org/officeDocument/2006/relationships/oleObject" Target="../embeddings/oleObject40.bin"/><Relationship Id="rId42" Type="http://schemas.openxmlformats.org/officeDocument/2006/relationships/oleObject" Target="../embeddings/oleObject48.bin"/><Relationship Id="rId47" Type="http://schemas.openxmlformats.org/officeDocument/2006/relationships/oleObject" Target="../embeddings/oleObject53.bin"/><Relationship Id="rId50" Type="http://schemas.openxmlformats.org/officeDocument/2006/relationships/oleObject" Target="../embeddings/oleObject56.bin"/><Relationship Id="rId55" Type="http://schemas.openxmlformats.org/officeDocument/2006/relationships/oleObject" Target="../embeddings/oleObject6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8.bin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31.bin"/><Relationship Id="rId33" Type="http://schemas.openxmlformats.org/officeDocument/2006/relationships/oleObject" Target="../embeddings/oleObject39.bin"/><Relationship Id="rId38" Type="http://schemas.openxmlformats.org/officeDocument/2006/relationships/oleObject" Target="../embeddings/oleObject44.bin"/><Relationship Id="rId46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6.bin"/><Relationship Id="rId29" Type="http://schemas.openxmlformats.org/officeDocument/2006/relationships/oleObject" Target="../embeddings/oleObject35.bin"/><Relationship Id="rId41" Type="http://schemas.openxmlformats.org/officeDocument/2006/relationships/oleObject" Target="../embeddings/oleObject47.bin"/><Relationship Id="rId54" Type="http://schemas.openxmlformats.org/officeDocument/2006/relationships/oleObject" Target="../embeddings/oleObject6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7.bin"/><Relationship Id="rId24" Type="http://schemas.openxmlformats.org/officeDocument/2006/relationships/oleObject" Target="../embeddings/oleObject30.bin"/><Relationship Id="rId32" Type="http://schemas.openxmlformats.org/officeDocument/2006/relationships/oleObject" Target="../embeddings/oleObject38.bin"/><Relationship Id="rId37" Type="http://schemas.openxmlformats.org/officeDocument/2006/relationships/oleObject" Target="../embeddings/oleObject43.bin"/><Relationship Id="rId40" Type="http://schemas.openxmlformats.org/officeDocument/2006/relationships/oleObject" Target="../embeddings/oleObject46.bin"/><Relationship Id="rId45" Type="http://schemas.openxmlformats.org/officeDocument/2006/relationships/oleObject" Target="../embeddings/oleObject51.bin"/><Relationship Id="rId53" Type="http://schemas.openxmlformats.org/officeDocument/2006/relationships/oleObject" Target="../embeddings/oleObject59.bin"/><Relationship Id="rId58" Type="http://schemas.openxmlformats.org/officeDocument/2006/relationships/oleObject" Target="../embeddings/oleObject6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9.bin"/><Relationship Id="rId28" Type="http://schemas.openxmlformats.org/officeDocument/2006/relationships/oleObject" Target="../embeddings/oleObject34.bin"/><Relationship Id="rId36" Type="http://schemas.openxmlformats.org/officeDocument/2006/relationships/oleObject" Target="../embeddings/oleObject42.bin"/><Relationship Id="rId49" Type="http://schemas.openxmlformats.org/officeDocument/2006/relationships/oleObject" Target="../embeddings/oleObject55.bin"/><Relationship Id="rId57" Type="http://schemas.openxmlformats.org/officeDocument/2006/relationships/oleObject" Target="../embeddings/oleObject63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7.bin"/><Relationship Id="rId44" Type="http://schemas.openxmlformats.org/officeDocument/2006/relationships/oleObject" Target="../embeddings/oleObject50.bin"/><Relationship Id="rId52" Type="http://schemas.openxmlformats.org/officeDocument/2006/relationships/oleObject" Target="../embeddings/oleObject58.bin"/><Relationship Id="rId4" Type="http://schemas.openxmlformats.org/officeDocument/2006/relationships/image" Target="../media/image48.jpeg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8.bin"/><Relationship Id="rId27" Type="http://schemas.openxmlformats.org/officeDocument/2006/relationships/oleObject" Target="../embeddings/oleObject33.bin"/><Relationship Id="rId30" Type="http://schemas.openxmlformats.org/officeDocument/2006/relationships/oleObject" Target="../embeddings/oleObject36.bin"/><Relationship Id="rId35" Type="http://schemas.openxmlformats.org/officeDocument/2006/relationships/oleObject" Target="../embeddings/oleObject41.bin"/><Relationship Id="rId43" Type="http://schemas.openxmlformats.org/officeDocument/2006/relationships/oleObject" Target="../embeddings/oleObject49.bin"/><Relationship Id="rId48" Type="http://schemas.openxmlformats.org/officeDocument/2006/relationships/oleObject" Target="../embeddings/oleObject54.bin"/><Relationship Id="rId56" Type="http://schemas.openxmlformats.org/officeDocument/2006/relationships/oleObject" Target="../embeddings/oleObject62.bin"/><Relationship Id="rId8" Type="http://schemas.openxmlformats.org/officeDocument/2006/relationships/oleObject" Target="../embeddings/oleObject14.bin"/><Relationship Id="rId51" Type="http://schemas.openxmlformats.org/officeDocument/2006/relationships/oleObject" Target="../embeddings/oleObject57.bin"/><Relationship Id="rId3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8.bin"/><Relationship Id="rId26" Type="http://schemas.openxmlformats.org/officeDocument/2006/relationships/oleObject" Target="../embeddings/oleObject86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81.bin"/><Relationship Id="rId7" Type="http://schemas.openxmlformats.org/officeDocument/2006/relationships/oleObject" Target="../embeddings/oleObject67.bin"/><Relationship Id="rId12" Type="http://schemas.openxmlformats.org/officeDocument/2006/relationships/oleObject" Target="../embeddings/oleObject72.bin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5.bin"/><Relationship Id="rId33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6.bin"/><Relationship Id="rId20" Type="http://schemas.openxmlformats.org/officeDocument/2006/relationships/oleObject" Target="../embeddings/oleObject80.bin"/><Relationship Id="rId29" Type="http://schemas.openxmlformats.org/officeDocument/2006/relationships/oleObject" Target="../embeddings/oleObject8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6.bin"/><Relationship Id="rId11" Type="http://schemas.openxmlformats.org/officeDocument/2006/relationships/oleObject" Target="../embeddings/oleObject71.bin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92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5.bin"/><Relationship Id="rId23" Type="http://schemas.openxmlformats.org/officeDocument/2006/relationships/oleObject" Target="../embeddings/oleObject83.bin"/><Relationship Id="rId28" Type="http://schemas.openxmlformats.org/officeDocument/2006/relationships/oleObject" Target="../embeddings/oleObject88.bin"/><Relationship Id="rId10" Type="http://schemas.openxmlformats.org/officeDocument/2006/relationships/oleObject" Target="../embeddings/oleObject70.bin"/><Relationship Id="rId19" Type="http://schemas.openxmlformats.org/officeDocument/2006/relationships/oleObject" Target="../embeddings/oleObject79.bin"/><Relationship Id="rId31" Type="http://schemas.openxmlformats.org/officeDocument/2006/relationships/oleObject" Target="../embeddings/oleObject91.bin"/><Relationship Id="rId4" Type="http://schemas.openxmlformats.org/officeDocument/2006/relationships/image" Target="../media/image48.jpeg"/><Relationship Id="rId9" Type="http://schemas.openxmlformats.org/officeDocument/2006/relationships/oleObject" Target="../embeddings/oleObject69.bin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82.bin"/><Relationship Id="rId27" Type="http://schemas.openxmlformats.org/officeDocument/2006/relationships/oleObject" Target="../embeddings/oleObject87.bin"/><Relationship Id="rId30" Type="http://schemas.openxmlformats.org/officeDocument/2006/relationships/oleObject" Target="../embeddings/oleObject90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oleObject" Target="../embeddings/oleObject103.bin"/><Relationship Id="rId3" Type="http://schemas.openxmlformats.org/officeDocument/2006/relationships/image" Target="../media/image48.jpeg"/><Relationship Id="rId7" Type="http://schemas.openxmlformats.org/officeDocument/2006/relationships/oleObject" Target="../embeddings/oleObject97.bin"/><Relationship Id="rId12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6.bin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5.bin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4.bin"/><Relationship Id="rId9" Type="http://schemas.openxmlformats.org/officeDocument/2006/relationships/oleObject" Target="../embeddings/oleObject99.bin"/><Relationship Id="rId14" Type="http://schemas.openxmlformats.org/officeDocument/2006/relationships/oleObject" Target="../embeddings/oleObject10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06.bin"/><Relationship Id="rId4" Type="http://schemas.openxmlformats.org/officeDocument/2006/relationships/oleObject" Target="../embeddings/oleObject10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oleObject" Target="../embeddings/oleObject116.bin"/><Relationship Id="rId18" Type="http://schemas.openxmlformats.org/officeDocument/2006/relationships/oleObject" Target="../embeddings/oleObject121.bin"/><Relationship Id="rId3" Type="http://schemas.openxmlformats.org/officeDocument/2006/relationships/image" Target="../media/image48.jpeg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0.bin"/><Relationship Id="rId12" Type="http://schemas.openxmlformats.org/officeDocument/2006/relationships/oleObject" Target="../embeddings/oleObject115.bin"/><Relationship Id="rId17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9.bin"/><Relationship Id="rId20" Type="http://schemas.openxmlformats.org/officeDocument/2006/relationships/oleObject" Target="../embeddings/oleObject123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9.bin"/><Relationship Id="rId11" Type="http://schemas.openxmlformats.org/officeDocument/2006/relationships/oleObject" Target="../embeddings/oleObject114.bin"/><Relationship Id="rId24" Type="http://schemas.openxmlformats.org/officeDocument/2006/relationships/oleObject" Target="../embeddings/Microsoft_Office_Word_97_-_2003___1.doc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8.bin"/><Relationship Id="rId23" Type="http://schemas.openxmlformats.org/officeDocument/2006/relationships/oleObject" Target="../embeddings/oleObject126.bin"/><Relationship Id="rId10" Type="http://schemas.openxmlformats.org/officeDocument/2006/relationships/oleObject" Target="../embeddings/oleObject113.bin"/><Relationship Id="rId19" Type="http://schemas.openxmlformats.org/officeDocument/2006/relationships/oleObject" Target="../embeddings/oleObject122.bin"/><Relationship Id="rId4" Type="http://schemas.openxmlformats.org/officeDocument/2006/relationships/oleObject" Target="../embeddings/oleObject107.bin"/><Relationship Id="rId9" Type="http://schemas.openxmlformats.org/officeDocument/2006/relationships/oleObject" Target="../embeddings/oleObject112.bin"/><Relationship Id="rId14" Type="http://schemas.openxmlformats.org/officeDocument/2006/relationships/oleObject" Target="../embeddings/oleObject117.bin"/><Relationship Id="rId22" Type="http://schemas.openxmlformats.org/officeDocument/2006/relationships/oleObject" Target="../embeddings/oleObject12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13" Type="http://schemas.openxmlformats.org/officeDocument/2006/relationships/oleObject" Target="../embeddings/oleObject136.bin"/><Relationship Id="rId18" Type="http://schemas.openxmlformats.org/officeDocument/2006/relationships/oleObject" Target="../embeddings/oleObject141.bin"/><Relationship Id="rId3" Type="http://schemas.openxmlformats.org/officeDocument/2006/relationships/image" Target="../media/image48.jpeg"/><Relationship Id="rId21" Type="http://schemas.openxmlformats.org/officeDocument/2006/relationships/oleObject" Target="../embeddings/oleObject144.bin"/><Relationship Id="rId7" Type="http://schemas.openxmlformats.org/officeDocument/2006/relationships/oleObject" Target="../embeddings/oleObject130.bin"/><Relationship Id="rId12" Type="http://schemas.openxmlformats.org/officeDocument/2006/relationships/oleObject" Target="../embeddings/oleObject135.bin"/><Relationship Id="rId17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9.bin"/><Relationship Id="rId20" Type="http://schemas.openxmlformats.org/officeDocument/2006/relationships/oleObject" Target="../embeddings/oleObject143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9.bin"/><Relationship Id="rId11" Type="http://schemas.openxmlformats.org/officeDocument/2006/relationships/oleObject" Target="../embeddings/oleObject134.bin"/><Relationship Id="rId24" Type="http://schemas.openxmlformats.org/officeDocument/2006/relationships/oleObject" Target="../embeddings/Microsoft_Office_Word_97_-_2003___2.doc"/><Relationship Id="rId5" Type="http://schemas.openxmlformats.org/officeDocument/2006/relationships/oleObject" Target="../embeddings/oleObject128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6.bin"/><Relationship Id="rId10" Type="http://schemas.openxmlformats.org/officeDocument/2006/relationships/oleObject" Target="../embeddings/oleObject133.bin"/><Relationship Id="rId19" Type="http://schemas.openxmlformats.org/officeDocument/2006/relationships/oleObject" Target="../embeddings/oleObject142.bin"/><Relationship Id="rId4" Type="http://schemas.openxmlformats.org/officeDocument/2006/relationships/oleObject" Target="../embeddings/oleObject127.bin"/><Relationship Id="rId9" Type="http://schemas.openxmlformats.org/officeDocument/2006/relationships/oleObject" Target="../embeddings/oleObject132.bin"/><Relationship Id="rId14" Type="http://schemas.openxmlformats.org/officeDocument/2006/relationships/oleObject" Target="../embeddings/oleObject137.bin"/><Relationship Id="rId22" Type="http://schemas.openxmlformats.org/officeDocument/2006/relationships/oleObject" Target="../embeddings/oleObject14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oleObject" Target="../embeddings/oleObject156.bin"/><Relationship Id="rId18" Type="http://schemas.openxmlformats.org/officeDocument/2006/relationships/oleObject" Target="../embeddings/oleObject161.bin"/><Relationship Id="rId3" Type="http://schemas.openxmlformats.org/officeDocument/2006/relationships/image" Target="../media/image48.jpeg"/><Relationship Id="rId21" Type="http://schemas.openxmlformats.org/officeDocument/2006/relationships/oleObject" Target="../embeddings/oleObject164.bin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5.bin"/><Relationship Id="rId17" Type="http://schemas.openxmlformats.org/officeDocument/2006/relationships/oleObject" Target="../embeddings/oleObject16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3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9.bin"/><Relationship Id="rId11" Type="http://schemas.openxmlformats.org/officeDocument/2006/relationships/oleObject" Target="../embeddings/oleObject154.bin"/><Relationship Id="rId24" Type="http://schemas.openxmlformats.org/officeDocument/2006/relationships/oleObject" Target="../embeddings/Microsoft_Office_Word_97_-_2003___3.doc"/><Relationship Id="rId5" Type="http://schemas.openxmlformats.org/officeDocument/2006/relationships/oleObject" Target="../embeddings/oleObject148.bin"/><Relationship Id="rId15" Type="http://schemas.openxmlformats.org/officeDocument/2006/relationships/oleObject" Target="../embeddings/oleObject158.bin"/><Relationship Id="rId23" Type="http://schemas.openxmlformats.org/officeDocument/2006/relationships/oleObject" Target="../embeddings/oleObject166.bin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62.bin"/><Relationship Id="rId4" Type="http://schemas.openxmlformats.org/officeDocument/2006/relationships/oleObject" Target="../embeddings/oleObject147.bin"/><Relationship Id="rId9" Type="http://schemas.openxmlformats.org/officeDocument/2006/relationships/oleObject" Target="../embeddings/oleObject152.bin"/><Relationship Id="rId14" Type="http://schemas.openxmlformats.org/officeDocument/2006/relationships/oleObject" Target="../embeddings/oleObject157.bin"/><Relationship Id="rId22" Type="http://schemas.openxmlformats.org/officeDocument/2006/relationships/oleObject" Target="../embeddings/oleObject16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13" Type="http://schemas.openxmlformats.org/officeDocument/2006/relationships/oleObject" Target="../embeddings/oleObject176.bin"/><Relationship Id="rId3" Type="http://schemas.openxmlformats.org/officeDocument/2006/relationships/image" Target="../media/image48.jpeg"/><Relationship Id="rId7" Type="http://schemas.openxmlformats.org/officeDocument/2006/relationships/oleObject" Target="../embeddings/oleObject170.bin"/><Relationship Id="rId12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9.bin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68.bin"/><Relationship Id="rId10" Type="http://schemas.openxmlformats.org/officeDocument/2006/relationships/oleObject" Target="../embeddings/oleObject173.bin"/><Relationship Id="rId4" Type="http://schemas.openxmlformats.org/officeDocument/2006/relationships/oleObject" Target="../embeddings/oleObject167.bin"/><Relationship Id="rId9" Type="http://schemas.openxmlformats.org/officeDocument/2006/relationships/oleObject" Target="../embeddings/oleObject172.bin"/><Relationship Id="rId14" Type="http://schemas.openxmlformats.org/officeDocument/2006/relationships/oleObject" Target="../embeddings/Microsoft_Office_Word_97_-_2003___4.doc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13" Type="http://schemas.openxmlformats.org/officeDocument/2006/relationships/oleObject" Target="../embeddings/oleObject186.bin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48.jpeg"/><Relationship Id="rId21" Type="http://schemas.openxmlformats.org/officeDocument/2006/relationships/oleObject" Target="../embeddings/oleObject194.bin"/><Relationship Id="rId7" Type="http://schemas.openxmlformats.org/officeDocument/2006/relationships/oleObject" Target="../embeddings/oleObject180.bin"/><Relationship Id="rId12" Type="http://schemas.openxmlformats.org/officeDocument/2006/relationships/oleObject" Target="../embeddings/oleObject185.bin"/><Relationship Id="rId17" Type="http://schemas.openxmlformats.org/officeDocument/2006/relationships/oleObject" Target="../embeddings/oleObject190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9.bin"/><Relationship Id="rId20" Type="http://schemas.openxmlformats.org/officeDocument/2006/relationships/oleObject" Target="../embeddings/oleObject193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9.bin"/><Relationship Id="rId11" Type="http://schemas.openxmlformats.org/officeDocument/2006/relationships/oleObject" Target="../embeddings/oleObject184.bin"/><Relationship Id="rId24" Type="http://schemas.openxmlformats.org/officeDocument/2006/relationships/oleObject" Target="../embeddings/Microsoft_Office_Word_97_-_2003___5.doc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8.bin"/><Relationship Id="rId23" Type="http://schemas.openxmlformats.org/officeDocument/2006/relationships/oleObject" Target="../embeddings/oleObject196.bin"/><Relationship Id="rId10" Type="http://schemas.openxmlformats.org/officeDocument/2006/relationships/oleObject" Target="../embeddings/oleObject183.bin"/><Relationship Id="rId19" Type="http://schemas.openxmlformats.org/officeDocument/2006/relationships/oleObject" Target="../embeddings/oleObject192.bin"/><Relationship Id="rId4" Type="http://schemas.openxmlformats.org/officeDocument/2006/relationships/oleObject" Target="../embeddings/oleObject177.bin"/><Relationship Id="rId9" Type="http://schemas.openxmlformats.org/officeDocument/2006/relationships/oleObject" Target="../embeddings/oleObject182.bin"/><Relationship Id="rId14" Type="http://schemas.openxmlformats.org/officeDocument/2006/relationships/oleObject" Target="../embeddings/oleObject187.bin"/><Relationship Id="rId22" Type="http://schemas.openxmlformats.org/officeDocument/2006/relationships/oleObject" Target="../embeddings/oleObject195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&#35265;.swf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7.gif"/><Relationship Id="rId7" Type="http://schemas.openxmlformats.org/officeDocument/2006/relationships/image" Target="../media/image20.wm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F:\&#21271;&#24072;&#22823;\10%20&#22826;&#38451;&#21644;&#26376;&#20142;\&#23567;&#23567;&#30340;&#33337;\&#23186;&#20307;&#32032;&#26448;\&#35838;&#20214;&#31867;\&#23270;&#23077;&#22868;&#26376;.MP3" TargetMode="Externa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mf"/><Relationship Id="rId5" Type="http://schemas.openxmlformats.org/officeDocument/2006/relationships/image" Target="../media/image21.gif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048000" y="381000"/>
            <a:ext cx="26400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 sz="2000" b="1">
                <a:latin typeface="宋体" pitchFamily="2" charset="-122"/>
              </a:rPr>
              <a:t>xiǎo xiǎo  de chuán</a:t>
            </a:r>
          </a:p>
          <a:p>
            <a:r>
              <a:rPr kumimoji="0" lang="zh-CN" altLang="en-US" sz="4000">
                <a:latin typeface="Arial" pitchFamily="34" charset="0"/>
                <a:ea typeface="楷体_GB2312" pitchFamily="49" charset="-122"/>
              </a:rPr>
              <a:t>小 小 的 船</a:t>
            </a:r>
          </a:p>
        </p:txBody>
      </p:sp>
      <p:pic>
        <p:nvPicPr>
          <p:cNvPr id="10246" name="Picture 6" descr="小小的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11560" y="1196752"/>
            <a:ext cx="55435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8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小小的船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2955925" y="782638"/>
            <a:ext cx="184150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zh-CN" sz="8800">
              <a:solidFill>
                <a:srgbClr val="FF0066"/>
              </a:solidFill>
            </a:endParaRPr>
          </a:p>
          <a:p>
            <a:endParaRPr lang="en-US" altLang="zh-CN" sz="8800">
              <a:solidFill>
                <a:srgbClr val="FF0066"/>
              </a:solidFill>
            </a:endParaRPr>
          </a:p>
        </p:txBody>
      </p:sp>
      <p:sp>
        <p:nvSpPr>
          <p:cNvPr id="150531" name="Oval 3"/>
          <p:cNvSpPr>
            <a:spLocks noChangeArrowheads="1"/>
          </p:cNvSpPr>
          <p:nvPr/>
        </p:nvSpPr>
        <p:spPr bwMode="auto">
          <a:xfrm>
            <a:off x="2438400" y="2209800"/>
            <a:ext cx="3352800" cy="2209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1700">
                <a:solidFill>
                  <a:srgbClr val="FF0066"/>
                </a:solidFill>
              </a:rPr>
              <a:t>尖</a:t>
            </a:r>
          </a:p>
        </p:txBody>
      </p:sp>
      <p:pic>
        <p:nvPicPr>
          <p:cNvPr id="150532" name="Picture 4" descr="WB01384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657600" y="1371600"/>
            <a:ext cx="4191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0533" name="Picture 5" descr="DD01344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286000" y="4648200"/>
            <a:ext cx="533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0534" name="Picture 6" descr="DD01475_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596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0535" name="Picture 7" descr="DD01028_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8200" y="609600"/>
            <a:ext cx="7924800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0536" name="AutoShape 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3886200" y="4648200"/>
            <a:ext cx="533400" cy="1371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0537" name="Picture 9" descr="NA01441_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2133600"/>
            <a:ext cx="1828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0538" name="Rectangle 10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604250" y="6308725"/>
            <a:ext cx="2159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95536" y="1878013"/>
            <a:ext cx="5502275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13500000" algn="ctr" rotWithShape="0">
              <a:schemeClr val="bg1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chuán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wān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zuò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zhǐ</a:t>
            </a:r>
            <a:endParaRPr kumimoji="0" lang="en-US" altLang="zh-CN" sz="3600" b="1" dirty="0">
              <a:solidFill>
                <a:srgbClr val="076123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4400" b="1" dirty="0" smtClean="0">
                <a:solidFill>
                  <a:srgbClr val="FF3300"/>
                </a:solidFill>
                <a:latin typeface="Arial" pitchFamily="34" charset="0"/>
                <a:ea typeface="楷体_GB2312" pitchFamily="49" charset="-122"/>
              </a:rPr>
              <a:t> 船     </a:t>
            </a:r>
            <a:r>
              <a:rPr kumimoji="0" lang="zh-CN" altLang="en-US" sz="4400" b="1" dirty="0">
                <a:solidFill>
                  <a:srgbClr val="FF3300"/>
                </a:solidFill>
                <a:latin typeface="Arial" pitchFamily="34" charset="0"/>
                <a:ea typeface="楷体_GB2312" pitchFamily="49" charset="-122"/>
              </a:rPr>
              <a:t>弯    坐    只 </a:t>
            </a:r>
            <a:endParaRPr kumimoji="0" lang="zh-CN" altLang="en-US" sz="3600" b="1" dirty="0">
              <a:solidFill>
                <a:srgbClr val="076123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CN" sz="3600" b="1" dirty="0" err="1" smtClean="0">
                <a:solidFill>
                  <a:srgbClr val="076123"/>
                </a:solidFill>
                <a:latin typeface="宋体" pitchFamily="2" charset="-122"/>
              </a:rPr>
              <a:t>kàn</a:t>
            </a:r>
            <a:r>
              <a:rPr kumimoji="0" lang="en-US" altLang="zh-CN" sz="3600" b="1" dirty="0" smtClean="0">
                <a:solidFill>
                  <a:srgbClr val="076123"/>
                </a:solidFill>
                <a:latin typeface="宋体" pitchFamily="2" charset="-122"/>
              </a:rPr>
              <a:t>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jiàn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shǎn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xīn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Arial" pitchFamily="34" charset="0"/>
                <a:ea typeface="楷体_GB2312" pitchFamily="49" charset="-122"/>
              </a:rPr>
              <a:t>ɡ</a:t>
            </a:r>
            <a:r>
              <a:rPr kumimoji="0" lang="en-US" altLang="zh-CN" sz="3600" b="1" dirty="0">
                <a:solidFill>
                  <a:srgbClr val="076123"/>
                </a:solidFill>
                <a:latin typeface="宋体" pitchFamily="2" charset="-122"/>
              </a:rPr>
              <a:t> </a:t>
            </a:r>
            <a:r>
              <a:rPr kumimoji="0" lang="en-US" altLang="zh-CN" sz="3600" b="1" dirty="0" err="1">
                <a:solidFill>
                  <a:srgbClr val="076123"/>
                </a:solidFill>
                <a:latin typeface="宋体" pitchFamily="2" charset="-122"/>
              </a:rPr>
              <a:t>lán</a:t>
            </a:r>
            <a:endParaRPr kumimoji="0" lang="en-US" altLang="zh-CN" sz="3600" b="1" dirty="0">
              <a:solidFill>
                <a:srgbClr val="076123"/>
              </a:solidFill>
              <a:latin typeface="宋体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4400" b="1" dirty="0" smtClean="0">
                <a:solidFill>
                  <a:srgbClr val="FF3300"/>
                </a:solidFill>
                <a:latin typeface="Arial" pitchFamily="34" charset="0"/>
                <a:ea typeface="楷体_GB2312" pitchFamily="49" charset="-122"/>
              </a:rPr>
              <a:t>看   </a:t>
            </a:r>
            <a:r>
              <a:rPr kumimoji="0" lang="zh-CN" altLang="en-US" sz="4400" b="1" dirty="0">
                <a:solidFill>
                  <a:srgbClr val="FF3300"/>
                </a:solidFill>
                <a:latin typeface="Arial" pitchFamily="34" charset="0"/>
                <a:ea typeface="楷体_GB2312" pitchFamily="49" charset="-122"/>
              </a:rPr>
              <a:t>见    闪    星   蓝</a:t>
            </a:r>
          </a:p>
        </p:txBody>
      </p:sp>
      <p:sp>
        <p:nvSpPr>
          <p:cNvPr id="149507" name="Text Box 5"/>
          <p:cNvSpPr txBox="1">
            <a:spLocks noChangeArrowheads="1"/>
          </p:cNvSpPr>
          <p:nvPr/>
        </p:nvSpPr>
        <p:spPr bwMode="auto">
          <a:xfrm>
            <a:off x="608074" y="1014463"/>
            <a:ext cx="2019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/>
            <a:r>
              <a:rPr kumimoji="0" lang="zh-CN" altLang="en-US" sz="3600" b="1" dirty="0">
                <a:solidFill>
                  <a:srgbClr val="054B1B"/>
                </a:solidFill>
                <a:latin typeface="Arial" pitchFamily="34" charset="0"/>
                <a:ea typeface="楷体_GB2312" pitchFamily="49" charset="-122"/>
              </a:rPr>
              <a:t>会认的字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-304800" y="228600"/>
            <a:ext cx="3276600" cy="3200400"/>
            <a:chOff x="288" y="528"/>
            <a:chExt cx="2064" cy="2064"/>
          </a:xfrm>
        </p:grpSpPr>
        <p:grpSp>
          <p:nvGrpSpPr>
            <p:cNvPr id="116740" name="Group 4"/>
            <p:cNvGrpSpPr>
              <a:grpSpLocks/>
            </p:cNvGrpSpPr>
            <p:nvPr/>
          </p:nvGrpSpPr>
          <p:grpSpPr bwMode="auto">
            <a:xfrm>
              <a:off x="288" y="528"/>
              <a:ext cx="2064" cy="2064"/>
              <a:chOff x="672" y="816"/>
              <a:chExt cx="2304" cy="2023"/>
            </a:xfrm>
          </p:grpSpPr>
          <p:graphicFrame>
            <p:nvGraphicFramePr>
              <p:cNvPr id="116741" name="Object 5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08" name="剪辑" r:id="rId5" imgW="295200" imgH="253080" progId="">
                  <p:embed/>
                </p:oleObj>
              </a:graphicData>
            </a:graphic>
          </p:graphicFrame>
          <p:sp>
            <p:nvSpPr>
              <p:cNvPr id="116742" name="Text Box 6"/>
              <p:cNvSpPr txBox="1">
                <a:spLocks noChangeArrowheads="1"/>
              </p:cNvSpPr>
              <p:nvPr/>
            </p:nvSpPr>
            <p:spPr bwMode="auto">
              <a:xfrm>
                <a:off x="1440" y="1729"/>
                <a:ext cx="720" cy="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43" name="Text Box 7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5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44" name="Text Box 8"/>
            <p:cNvSpPr txBox="1">
              <a:spLocks noChangeArrowheads="1"/>
            </p:cNvSpPr>
            <p:nvPr/>
          </p:nvSpPr>
          <p:spPr bwMode="auto">
            <a:xfrm>
              <a:off x="912" y="960"/>
              <a:ext cx="1152" cy="10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chu</a:t>
              </a:r>
              <a:r>
                <a:rPr lang="en-US" altLang="zh-CN" sz="4800" b="1">
                  <a:solidFill>
                    <a:srgbClr val="FF0000"/>
                  </a:solidFill>
                  <a:latin typeface="Times New Roman"/>
                </a:rPr>
                <a:t>á</a:t>
              </a: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n </a:t>
              </a:r>
              <a:r>
                <a:rPr lang="zh-CN" altLang="en-US" sz="4800" b="1">
                  <a:solidFill>
                    <a:srgbClr val="FF0000"/>
                  </a:solidFill>
                </a:rPr>
                <a:t>船</a:t>
              </a:r>
              <a:endParaRPr lang="zh-CN" altLang="en-US" sz="5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16745" name="Group 9"/>
          <p:cNvGrpSpPr>
            <a:grpSpLocks/>
          </p:cNvGrpSpPr>
          <p:nvPr/>
        </p:nvGrpSpPr>
        <p:grpSpPr bwMode="auto">
          <a:xfrm>
            <a:off x="838200" y="2743200"/>
            <a:ext cx="3276600" cy="3276600"/>
            <a:chOff x="0" y="624"/>
            <a:chExt cx="2064" cy="2064"/>
          </a:xfrm>
        </p:grpSpPr>
        <p:grpSp>
          <p:nvGrpSpPr>
            <p:cNvPr id="116746" name="Group 10"/>
            <p:cNvGrpSpPr>
              <a:grpSpLocks/>
            </p:cNvGrpSpPr>
            <p:nvPr/>
          </p:nvGrpSpPr>
          <p:grpSpPr bwMode="auto">
            <a:xfrm>
              <a:off x="0" y="624"/>
              <a:ext cx="2064" cy="2064"/>
              <a:chOff x="672" y="816"/>
              <a:chExt cx="2304" cy="2023"/>
            </a:xfrm>
          </p:grpSpPr>
          <p:graphicFrame>
            <p:nvGraphicFramePr>
              <p:cNvPr id="116747" name="Object 11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09" name="剪辑" r:id="rId6" imgW="295200" imgH="253080" progId="">
                  <p:embed/>
                </p:oleObj>
              </a:graphicData>
            </a:graphic>
          </p:graphicFrame>
          <p:sp>
            <p:nvSpPr>
              <p:cNvPr id="116748" name="Text Box 12"/>
              <p:cNvSpPr txBox="1">
                <a:spLocks noChangeArrowheads="1"/>
              </p:cNvSpPr>
              <p:nvPr/>
            </p:nvSpPr>
            <p:spPr bwMode="auto">
              <a:xfrm>
                <a:off x="1440" y="1728"/>
                <a:ext cx="720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49" name="Text Box 13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5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50" name="Text Box 14"/>
            <p:cNvSpPr txBox="1">
              <a:spLocks noChangeArrowheads="1"/>
            </p:cNvSpPr>
            <p:nvPr/>
          </p:nvSpPr>
          <p:spPr bwMode="auto">
            <a:xfrm>
              <a:off x="576" y="1123"/>
              <a:ext cx="960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shǎn         </a:t>
              </a:r>
              <a:r>
                <a:rPr lang="zh-CN" altLang="en-US" sz="4800" b="1">
                  <a:solidFill>
                    <a:srgbClr val="FF0000"/>
                  </a:solidFill>
                </a:rPr>
                <a:t>闪</a:t>
              </a:r>
              <a:endParaRPr lang="zh-CN" altLang="en-US" sz="5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16751" name="Group 15"/>
          <p:cNvGrpSpPr>
            <a:grpSpLocks/>
          </p:cNvGrpSpPr>
          <p:nvPr/>
        </p:nvGrpSpPr>
        <p:grpSpPr bwMode="auto">
          <a:xfrm>
            <a:off x="3962400" y="0"/>
            <a:ext cx="2971800" cy="2971800"/>
            <a:chOff x="2880" y="0"/>
            <a:chExt cx="1872" cy="1872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2880" y="0"/>
              <a:ext cx="1872" cy="1872"/>
              <a:chOff x="672" y="816"/>
              <a:chExt cx="2304" cy="2023"/>
            </a:xfrm>
          </p:grpSpPr>
          <p:graphicFrame>
            <p:nvGraphicFramePr>
              <p:cNvPr id="116753" name="Object 17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10" name="剪辑" r:id="rId7" imgW="295200" imgH="253080" progId="">
                  <p:embed/>
                </p:oleObj>
              </a:graphicData>
            </a:graphic>
          </p:graphicFrame>
          <p:sp>
            <p:nvSpPr>
              <p:cNvPr id="116754" name="Text Box 18"/>
              <p:cNvSpPr txBox="1">
                <a:spLocks noChangeArrowheads="1"/>
              </p:cNvSpPr>
              <p:nvPr/>
            </p:nvSpPr>
            <p:spPr bwMode="auto">
              <a:xfrm>
                <a:off x="1440" y="1729"/>
                <a:ext cx="7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55" name="Text Box 19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6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56" name="Text Box 20"/>
            <p:cNvSpPr txBox="1">
              <a:spLocks noChangeArrowheads="1"/>
            </p:cNvSpPr>
            <p:nvPr/>
          </p:nvSpPr>
          <p:spPr bwMode="auto">
            <a:xfrm>
              <a:off x="3408" y="432"/>
              <a:ext cx="915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xīng</a:t>
              </a:r>
              <a:r>
                <a:rPr lang="zh-CN" altLang="en-US" sz="4800" b="1">
                  <a:solidFill>
                    <a:srgbClr val="FF0000"/>
                  </a:solidFill>
                </a:rPr>
                <a:t>星</a:t>
              </a:r>
              <a:endParaRPr lang="zh-CN" altLang="en-US" sz="3200" b="1">
                <a:solidFill>
                  <a:srgbClr val="800080"/>
                </a:solidFill>
              </a:endParaRPr>
            </a:p>
          </p:txBody>
        </p:sp>
      </p:grpSp>
      <p:grpSp>
        <p:nvGrpSpPr>
          <p:cNvPr id="116757" name="Group 21"/>
          <p:cNvGrpSpPr>
            <a:grpSpLocks/>
          </p:cNvGrpSpPr>
          <p:nvPr/>
        </p:nvGrpSpPr>
        <p:grpSpPr bwMode="auto">
          <a:xfrm>
            <a:off x="2514600" y="2514600"/>
            <a:ext cx="3276600" cy="3276600"/>
            <a:chOff x="624" y="1536"/>
            <a:chExt cx="2064" cy="2064"/>
          </a:xfrm>
        </p:grpSpPr>
        <p:grpSp>
          <p:nvGrpSpPr>
            <p:cNvPr id="116758" name="Group 22"/>
            <p:cNvGrpSpPr>
              <a:grpSpLocks/>
            </p:cNvGrpSpPr>
            <p:nvPr/>
          </p:nvGrpSpPr>
          <p:grpSpPr bwMode="auto">
            <a:xfrm>
              <a:off x="624" y="1536"/>
              <a:ext cx="2064" cy="2064"/>
              <a:chOff x="672" y="816"/>
              <a:chExt cx="2304" cy="2023"/>
            </a:xfrm>
          </p:grpSpPr>
          <p:graphicFrame>
            <p:nvGraphicFramePr>
              <p:cNvPr id="116759" name="Object 23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11" name="剪辑" r:id="rId8" imgW="295200" imgH="253080" progId="">
                  <p:embed/>
                </p:oleObj>
              </a:graphicData>
            </a:graphic>
          </p:graphicFrame>
          <p:sp>
            <p:nvSpPr>
              <p:cNvPr id="116760" name="Text Box 24"/>
              <p:cNvSpPr txBox="1">
                <a:spLocks noChangeArrowheads="1"/>
              </p:cNvSpPr>
              <p:nvPr/>
            </p:nvSpPr>
            <p:spPr bwMode="auto">
              <a:xfrm>
                <a:off x="1440" y="1728"/>
                <a:ext cx="720" cy="2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61" name="Text Box 25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5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62" name="Text Box 26"/>
            <p:cNvSpPr txBox="1">
              <a:spLocks noChangeArrowheads="1"/>
            </p:cNvSpPr>
            <p:nvPr/>
          </p:nvSpPr>
          <p:spPr bwMode="auto">
            <a:xfrm>
              <a:off x="1344" y="1968"/>
              <a:ext cx="52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lǐ</a:t>
              </a:r>
              <a:r>
                <a:rPr lang="zh-CN" altLang="en-US" sz="4800" b="1">
                  <a:solidFill>
                    <a:srgbClr val="FF0000"/>
                  </a:solidFill>
                </a:rPr>
                <a:t>里</a:t>
              </a:r>
              <a:endParaRPr lang="zh-CN" altLang="en-US" sz="3600" b="1">
                <a:solidFill>
                  <a:srgbClr val="800080"/>
                </a:solidFill>
              </a:endParaRPr>
            </a:p>
          </p:txBody>
        </p:sp>
      </p:grpSp>
      <p:grpSp>
        <p:nvGrpSpPr>
          <p:cNvPr id="116763" name="Group 27"/>
          <p:cNvGrpSpPr>
            <a:grpSpLocks/>
          </p:cNvGrpSpPr>
          <p:nvPr/>
        </p:nvGrpSpPr>
        <p:grpSpPr bwMode="auto">
          <a:xfrm>
            <a:off x="4572000" y="2667000"/>
            <a:ext cx="3048000" cy="2971800"/>
            <a:chOff x="1728" y="2160"/>
            <a:chExt cx="2064" cy="2064"/>
          </a:xfrm>
        </p:grpSpPr>
        <p:grpSp>
          <p:nvGrpSpPr>
            <p:cNvPr id="116764" name="Group 28"/>
            <p:cNvGrpSpPr>
              <a:grpSpLocks/>
            </p:cNvGrpSpPr>
            <p:nvPr/>
          </p:nvGrpSpPr>
          <p:grpSpPr bwMode="auto">
            <a:xfrm>
              <a:off x="1728" y="2160"/>
              <a:ext cx="2064" cy="2064"/>
              <a:chOff x="672" y="816"/>
              <a:chExt cx="2304" cy="2023"/>
            </a:xfrm>
          </p:grpSpPr>
          <p:graphicFrame>
            <p:nvGraphicFramePr>
              <p:cNvPr id="116765" name="Object 29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12" name="剪辑" r:id="rId9" imgW="295200" imgH="253080" progId="">
                  <p:embed/>
                </p:oleObj>
              </a:graphicData>
            </a:graphic>
          </p:graphicFrame>
          <p:sp>
            <p:nvSpPr>
              <p:cNvPr id="116766" name="Text Box 30"/>
              <p:cNvSpPr txBox="1">
                <a:spLocks noChangeArrowheads="1"/>
              </p:cNvSpPr>
              <p:nvPr/>
            </p:nvSpPr>
            <p:spPr bwMode="auto">
              <a:xfrm>
                <a:off x="1440" y="1729"/>
                <a:ext cx="72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67" name="Text Box 31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6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68" name="Text Box 32"/>
            <p:cNvSpPr txBox="1">
              <a:spLocks noChangeArrowheads="1"/>
            </p:cNvSpPr>
            <p:nvPr/>
          </p:nvSpPr>
          <p:spPr bwMode="auto">
            <a:xfrm>
              <a:off x="2256" y="2640"/>
              <a:ext cx="1200" cy="1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liǎng</a:t>
              </a:r>
            </a:p>
            <a:p>
              <a:r>
                <a:rPr lang="en-US" altLang="zh-CN" sz="5400" b="1">
                  <a:solidFill>
                    <a:srgbClr val="FF0000"/>
                  </a:solidFill>
                </a:rPr>
                <a:t> </a:t>
              </a:r>
              <a:r>
                <a:rPr lang="zh-CN" altLang="en-US" sz="4800" b="1">
                  <a:solidFill>
                    <a:srgbClr val="FF0000"/>
                  </a:solidFill>
                </a:rPr>
                <a:t>两</a:t>
              </a:r>
              <a:endParaRPr lang="zh-CN" altLang="en-US" sz="5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16769" name="Group 33"/>
          <p:cNvGrpSpPr>
            <a:grpSpLocks/>
          </p:cNvGrpSpPr>
          <p:nvPr/>
        </p:nvGrpSpPr>
        <p:grpSpPr bwMode="auto">
          <a:xfrm>
            <a:off x="6477000" y="3429000"/>
            <a:ext cx="3276600" cy="3048000"/>
            <a:chOff x="3264" y="2256"/>
            <a:chExt cx="2064" cy="2064"/>
          </a:xfrm>
        </p:grpSpPr>
        <p:grpSp>
          <p:nvGrpSpPr>
            <p:cNvPr id="116770" name="Group 34"/>
            <p:cNvGrpSpPr>
              <a:grpSpLocks/>
            </p:cNvGrpSpPr>
            <p:nvPr/>
          </p:nvGrpSpPr>
          <p:grpSpPr bwMode="auto">
            <a:xfrm>
              <a:off x="3264" y="2256"/>
              <a:ext cx="2064" cy="2064"/>
              <a:chOff x="672" y="816"/>
              <a:chExt cx="2304" cy="2023"/>
            </a:xfrm>
          </p:grpSpPr>
          <p:graphicFrame>
            <p:nvGraphicFramePr>
              <p:cNvPr id="116771" name="Object 35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13" name="剪辑" r:id="rId10" imgW="295200" imgH="253080" progId="">
                  <p:embed/>
                </p:oleObj>
              </a:graphicData>
            </a:graphic>
          </p:graphicFrame>
          <p:sp>
            <p:nvSpPr>
              <p:cNvPr id="116772" name="Text Box 36"/>
              <p:cNvSpPr txBox="1">
                <a:spLocks noChangeArrowheads="1"/>
              </p:cNvSpPr>
              <p:nvPr/>
            </p:nvSpPr>
            <p:spPr bwMode="auto">
              <a:xfrm>
                <a:off x="1440" y="1729"/>
                <a:ext cx="720" cy="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73" name="Text Box 37"/>
              <p:cNvSpPr txBox="1">
                <a:spLocks noChangeArrowheads="1"/>
              </p:cNvSpPr>
              <p:nvPr/>
            </p:nvSpPr>
            <p:spPr bwMode="auto">
              <a:xfrm>
                <a:off x="1440" y="1392"/>
                <a:ext cx="1104" cy="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74" name="Text Box 38"/>
            <p:cNvSpPr txBox="1">
              <a:spLocks noChangeArrowheads="1"/>
            </p:cNvSpPr>
            <p:nvPr/>
          </p:nvSpPr>
          <p:spPr bwMode="auto">
            <a:xfrm>
              <a:off x="3888" y="2737"/>
              <a:ext cx="817" cy="1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zuò</a:t>
              </a:r>
              <a:r>
                <a:rPr lang="zh-CN" altLang="en-US" sz="4800" b="1">
                  <a:solidFill>
                    <a:srgbClr val="FF0000"/>
                  </a:solidFill>
                </a:rPr>
                <a:t>坐</a:t>
              </a:r>
              <a:endParaRPr lang="zh-CN" altLang="en-US" sz="3600" b="1">
                <a:solidFill>
                  <a:srgbClr val="800080"/>
                </a:solidFill>
              </a:endParaRPr>
            </a:p>
          </p:txBody>
        </p:sp>
      </p:grpSp>
      <p:grpSp>
        <p:nvGrpSpPr>
          <p:cNvPr id="116775" name="Group 39"/>
          <p:cNvGrpSpPr>
            <a:grpSpLocks/>
          </p:cNvGrpSpPr>
          <p:nvPr/>
        </p:nvGrpSpPr>
        <p:grpSpPr bwMode="auto">
          <a:xfrm>
            <a:off x="5638800" y="533400"/>
            <a:ext cx="2667000" cy="2895600"/>
            <a:chOff x="1152" y="-480"/>
            <a:chExt cx="2064" cy="2064"/>
          </a:xfrm>
        </p:grpSpPr>
        <p:grpSp>
          <p:nvGrpSpPr>
            <p:cNvPr id="116776" name="Group 40"/>
            <p:cNvGrpSpPr>
              <a:grpSpLocks/>
            </p:cNvGrpSpPr>
            <p:nvPr/>
          </p:nvGrpSpPr>
          <p:grpSpPr bwMode="auto">
            <a:xfrm>
              <a:off x="1152" y="-480"/>
              <a:ext cx="2064" cy="2064"/>
              <a:chOff x="672" y="816"/>
              <a:chExt cx="2304" cy="2023"/>
            </a:xfrm>
          </p:grpSpPr>
          <p:graphicFrame>
            <p:nvGraphicFramePr>
              <p:cNvPr id="116777" name="Object 41"/>
              <p:cNvGraphicFramePr>
                <a:graphicFrameLocks noChangeAspect="1"/>
              </p:cNvGraphicFramePr>
              <p:nvPr/>
            </p:nvGraphicFramePr>
            <p:xfrm>
              <a:off x="672" y="816"/>
              <a:ext cx="2304" cy="2023"/>
            </p:xfrm>
            <a:graphic>
              <a:graphicData uri="http://schemas.openxmlformats.org/presentationml/2006/ole">
                <p:oleObj spid="_x0000_s116814" name="剪辑" r:id="rId11" imgW="295200" imgH="253080" progId="">
                  <p:embed/>
                </p:oleObj>
              </a:graphicData>
            </a:graphic>
          </p:graphicFrame>
          <p:sp>
            <p:nvSpPr>
              <p:cNvPr id="116778" name="Text Box 42"/>
              <p:cNvSpPr txBox="1">
                <a:spLocks noChangeArrowheads="1"/>
              </p:cNvSpPr>
              <p:nvPr/>
            </p:nvSpPr>
            <p:spPr bwMode="auto">
              <a:xfrm>
                <a:off x="1440" y="1728"/>
                <a:ext cx="720" cy="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zh-CN" sz="1800" b="1"/>
              </a:p>
            </p:txBody>
          </p:sp>
          <p:sp>
            <p:nvSpPr>
              <p:cNvPr id="116779" name="Text Box 43"/>
              <p:cNvSpPr txBox="1">
                <a:spLocks noChangeArrowheads="1"/>
              </p:cNvSpPr>
              <p:nvPr/>
            </p:nvSpPr>
            <p:spPr bwMode="auto">
              <a:xfrm>
                <a:off x="1440" y="1390"/>
                <a:ext cx="1104" cy="6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altLang="zh-CN" sz="1800" b="1"/>
              </a:p>
              <a:p>
                <a:pPr>
                  <a:spcBef>
                    <a:spcPct val="50000"/>
                  </a:spcBef>
                </a:pPr>
                <a:endParaRPr lang="en-US" altLang="zh-CN"/>
              </a:p>
            </p:txBody>
          </p:sp>
        </p:grpSp>
        <p:sp>
          <p:nvSpPr>
            <p:cNvPr id="116780" name="Text Box 44"/>
            <p:cNvSpPr txBox="1">
              <a:spLocks noChangeArrowheads="1"/>
            </p:cNvSpPr>
            <p:nvPr/>
          </p:nvSpPr>
          <p:spPr bwMode="auto">
            <a:xfrm>
              <a:off x="1776" y="0"/>
              <a:ext cx="1105" cy="1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jiān</a:t>
              </a:r>
              <a:r>
                <a:rPr lang="zh-CN" altLang="en-US" sz="4800" b="1">
                  <a:solidFill>
                    <a:srgbClr val="FF0000"/>
                  </a:solidFill>
                </a:rPr>
                <a:t>尖</a:t>
              </a:r>
              <a:endParaRPr lang="zh-CN" altLang="en-US" sz="3600" b="1">
                <a:solidFill>
                  <a:srgbClr val="800080"/>
                </a:solidFill>
              </a:endParaRPr>
            </a:p>
          </p:txBody>
        </p:sp>
      </p:grpSp>
      <p:grpSp>
        <p:nvGrpSpPr>
          <p:cNvPr id="116781" name="Group 45"/>
          <p:cNvGrpSpPr>
            <a:grpSpLocks/>
          </p:cNvGrpSpPr>
          <p:nvPr/>
        </p:nvGrpSpPr>
        <p:grpSpPr bwMode="auto">
          <a:xfrm>
            <a:off x="1524000" y="228600"/>
            <a:ext cx="3048000" cy="3005138"/>
            <a:chOff x="288" y="528"/>
            <a:chExt cx="1920" cy="1893"/>
          </a:xfrm>
        </p:grpSpPr>
        <p:graphicFrame>
          <p:nvGraphicFramePr>
            <p:cNvPr id="116782" name="Object 46"/>
            <p:cNvGraphicFramePr>
              <a:graphicFrameLocks noChangeAspect="1"/>
            </p:cNvGraphicFramePr>
            <p:nvPr/>
          </p:nvGraphicFramePr>
          <p:xfrm>
            <a:off x="288" y="528"/>
            <a:ext cx="1920" cy="1893"/>
          </p:xfrm>
          <a:graphic>
            <a:graphicData uri="http://schemas.openxmlformats.org/presentationml/2006/ole">
              <p:oleObj spid="_x0000_s116815" name="剪辑" r:id="rId12" imgW="295200" imgH="253080" progId="">
                <p:embed/>
              </p:oleObj>
            </a:graphicData>
          </a:graphic>
        </p:graphicFrame>
        <p:sp>
          <p:nvSpPr>
            <p:cNvPr id="116783" name="Text Box 47"/>
            <p:cNvSpPr txBox="1">
              <a:spLocks noChangeArrowheads="1"/>
            </p:cNvSpPr>
            <p:nvPr/>
          </p:nvSpPr>
          <p:spPr bwMode="auto">
            <a:xfrm>
              <a:off x="864" y="912"/>
              <a:ext cx="1056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chemeClr val="accent2"/>
                  </a:solidFill>
                  <a:latin typeface="宋体" pitchFamily="2" charset="-122"/>
                </a:rPr>
                <a:t>l</a:t>
              </a:r>
              <a:r>
                <a:rPr lang="en-US" altLang="zh-CN" sz="4800" b="1">
                  <a:solidFill>
                    <a:schemeClr val="accent2"/>
                  </a:solidFill>
                  <a:latin typeface="Times New Roman"/>
                </a:rPr>
                <a:t>á</a:t>
              </a:r>
              <a:r>
                <a:rPr lang="en-US" altLang="zh-CN" sz="4800" b="1">
                  <a:solidFill>
                    <a:schemeClr val="accent2"/>
                  </a:solidFill>
                  <a:latin typeface="宋体" pitchFamily="2" charset="-122"/>
                </a:rPr>
                <a:t>n</a:t>
              </a:r>
              <a:r>
                <a:rPr lang="zh-CN" altLang="en-US" sz="4800" b="1">
                  <a:solidFill>
                    <a:schemeClr val="accent2"/>
                  </a:solidFill>
                </a:rPr>
                <a:t>蓝</a:t>
              </a:r>
              <a:endParaRPr lang="zh-CN" altLang="en-US" sz="54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167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1167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67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167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1" dur="500"/>
                                        <p:tgtEl>
                                          <p:spTgt spid="1167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6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6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3"/>
          <p:cNvSpPr txBox="1">
            <a:spLocks noChangeArrowheads="1"/>
          </p:cNvSpPr>
          <p:nvPr/>
        </p:nvSpPr>
        <p:spPr bwMode="auto">
          <a:xfrm>
            <a:off x="1331913" y="765175"/>
            <a:ext cx="7056437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9600">
                <a:ea typeface="楷体_GB2312" pitchFamily="49" charset="-122"/>
              </a:rPr>
              <a:t>船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ea typeface="楷体_GB2312" pitchFamily="49" charset="-122"/>
              </a:rPr>
              <a:t>弯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solidFill>
                  <a:srgbClr val="FF3300"/>
                </a:solidFill>
                <a:ea typeface="楷体_GB2312" pitchFamily="49" charset="-122"/>
              </a:rPr>
              <a:t>尖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solidFill>
                  <a:srgbClr val="FF3300"/>
                </a:solidFill>
                <a:ea typeface="楷体_GB2312" pitchFamily="49" charset="-122"/>
              </a:rPr>
              <a:t>里</a:t>
            </a:r>
            <a:r>
              <a:rPr kumimoji="0" lang="zh-CN" altLang="en-US" sz="9600">
                <a:ea typeface="楷体_GB2312" pitchFamily="49" charset="-122"/>
              </a:rPr>
              <a:t>坐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solidFill>
                  <a:srgbClr val="FF3300"/>
                </a:solidFill>
                <a:ea typeface="楷体_GB2312" pitchFamily="49" charset="-122"/>
              </a:rPr>
              <a:t>只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ea typeface="楷体_GB2312" pitchFamily="49" charset="-122"/>
              </a:rPr>
              <a:t>看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solidFill>
                  <a:srgbClr val="FF3300"/>
                </a:solidFill>
                <a:ea typeface="楷体_GB2312" pitchFamily="49" charset="-122"/>
              </a:rPr>
              <a:t>见</a:t>
            </a:r>
            <a:r>
              <a:rPr kumimoji="0" lang="zh-CN" altLang="en-US" sz="9600">
                <a:ea typeface="楷体_GB2312" pitchFamily="49" charset="-122"/>
              </a:rPr>
              <a:t>闪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ea typeface="楷体_GB2312" pitchFamily="49" charset="-122"/>
              </a:rPr>
              <a:t>星</a:t>
            </a:r>
            <a:r>
              <a:rPr kumimoji="0" lang="zh-CN" altLang="en-US" sz="4400">
                <a:ea typeface="楷体_GB2312" pitchFamily="49" charset="-122"/>
              </a:rPr>
              <a:t>　</a:t>
            </a:r>
            <a:r>
              <a:rPr kumimoji="0" lang="zh-CN" altLang="en-US" sz="9600">
                <a:ea typeface="楷体_GB2312" pitchFamily="49" charset="-122"/>
              </a:rPr>
              <a:t>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9906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038600" y="2590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7" name="WordArt 13"/>
          <p:cNvSpPr>
            <a:spLocks noChangeArrowheads="1" noChangeShapeType="1" noTextEdit="1"/>
          </p:cNvSpPr>
          <p:nvPr/>
        </p:nvSpPr>
        <p:spPr bwMode="auto">
          <a:xfrm>
            <a:off x="152400" y="228600"/>
            <a:ext cx="2057400" cy="1146175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53125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宋体"/>
                <a:ea typeface="宋体"/>
              </a:rPr>
              <a:t>摘星星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9906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038600" y="2590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6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61" name="WordArt 13"/>
          <p:cNvSpPr>
            <a:spLocks noChangeArrowheads="1" noChangeShapeType="1" noTextEdit="1"/>
          </p:cNvSpPr>
          <p:nvPr/>
        </p:nvSpPr>
        <p:spPr bwMode="auto">
          <a:xfrm>
            <a:off x="152400" y="228600"/>
            <a:ext cx="2057400" cy="1146175"/>
          </a:xfrm>
          <a:prstGeom prst="rect">
            <a:avLst/>
          </a:prstGeom>
        </p:spPr>
        <p:txBody>
          <a:bodyPr wrap="none" fromWordArt="1">
            <a:prstTxWarp prst="textDeflateBottom">
              <a:avLst>
                <a:gd name="adj" fmla="val 53125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宋体"/>
                <a:ea typeface="宋体"/>
              </a:rPr>
              <a:t>摘星星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895600" y="9906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338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4" name="Text Box 12"/>
          <p:cNvSpPr txBox="1">
            <a:spLocks noChangeArrowheads="1"/>
          </p:cNvSpPr>
          <p:nvPr/>
        </p:nvSpPr>
        <p:spPr bwMode="auto">
          <a:xfrm>
            <a:off x="609600" y="11430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2895600" y="8382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609600" y="11430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30" name="Text Box 10"/>
          <p:cNvSpPr txBox="1">
            <a:spLocks noChangeArrowheads="1"/>
          </p:cNvSpPr>
          <p:nvPr/>
        </p:nvSpPr>
        <p:spPr bwMode="auto">
          <a:xfrm>
            <a:off x="2667000" y="8382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3131" name="Text Box 11"/>
          <p:cNvSpPr txBox="1">
            <a:spLocks noChangeArrowheads="1"/>
          </p:cNvSpPr>
          <p:nvPr/>
        </p:nvSpPr>
        <p:spPr bwMode="auto">
          <a:xfrm>
            <a:off x="457200" y="9906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3132" name="Text Box 12"/>
          <p:cNvSpPr txBox="1">
            <a:spLocks noChangeArrowheads="1"/>
          </p:cNvSpPr>
          <p:nvPr/>
        </p:nvSpPr>
        <p:spPr bwMode="auto">
          <a:xfrm>
            <a:off x="48006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5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381000" y="10668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4155" name="Text Box 11"/>
          <p:cNvSpPr txBox="1">
            <a:spLocks noChangeArrowheads="1"/>
          </p:cNvSpPr>
          <p:nvPr/>
        </p:nvSpPr>
        <p:spPr bwMode="auto">
          <a:xfrm>
            <a:off x="48006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  <p:sp>
        <p:nvSpPr>
          <p:cNvPr id="134156" name="Text Box 12"/>
          <p:cNvSpPr txBox="1">
            <a:spLocks noChangeArrowheads="1"/>
          </p:cNvSpPr>
          <p:nvPr/>
        </p:nvSpPr>
        <p:spPr bwMode="auto">
          <a:xfrm>
            <a:off x="7010400" y="381000"/>
            <a:ext cx="914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 descr="P75静夜思（月）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6513" y="476250"/>
            <a:ext cx="3167062" cy="1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P74静夜思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72213" y="2276475"/>
            <a:ext cx="1871662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4140200" y="1989138"/>
            <a:ext cx="1447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800" b="1" dirty="0" smtClean="0">
                <a:solidFill>
                  <a:srgbClr val="0033CC"/>
                </a:solidFill>
                <a:latin typeface="Arial" pitchFamily="34" charset="0"/>
              </a:rPr>
              <a:t>唐  李白</a:t>
            </a:r>
            <a:endParaRPr kumimoji="0" lang="zh-CN" altLang="en-US" sz="2800" b="1" dirty="0">
              <a:solidFill>
                <a:srgbClr val="0033CC"/>
              </a:solidFill>
              <a:latin typeface="Arial" pitchFamily="34" charset="0"/>
            </a:endParaRP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2895600" y="1219200"/>
            <a:ext cx="2482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4400" b="1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静  夜  思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2289175" y="2392363"/>
            <a:ext cx="3938588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</a:pPr>
            <a:r>
              <a:rPr kumimoji="0" lang="zh-CN" altLang="en-US" sz="4000" b="1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床 前 明 月 光 ，</a:t>
            </a:r>
          </a:p>
          <a:p>
            <a:pPr>
              <a:lnSpc>
                <a:spcPct val="160000"/>
              </a:lnSpc>
            </a:pPr>
            <a:r>
              <a:rPr kumimoji="0" lang="zh-CN" altLang="en-US" sz="4000" b="1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疑 是 地 上 霜 。</a:t>
            </a:r>
          </a:p>
          <a:p>
            <a:pPr>
              <a:lnSpc>
                <a:spcPct val="160000"/>
              </a:lnSpc>
            </a:pPr>
            <a:r>
              <a:rPr kumimoji="0" lang="zh-CN" altLang="en-US" sz="4000" b="1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举 头 望 明 月 ，</a:t>
            </a:r>
          </a:p>
          <a:p>
            <a:pPr>
              <a:lnSpc>
                <a:spcPct val="160000"/>
              </a:lnSpc>
            </a:pPr>
            <a:r>
              <a:rPr kumimoji="0" lang="zh-CN" altLang="en-US" sz="4000" b="1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低 头 思 故 乡 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2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6" name="Text Box 8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381000" y="10668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51054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7239000" y="6858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5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886200" y="24384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8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9" name="Text Box 7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381000" y="9906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48006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7162800" y="2286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  <p:sp>
        <p:nvSpPr>
          <p:cNvPr id="136204" name="Text Box 12"/>
          <p:cNvSpPr txBox="1">
            <a:spLocks noChangeArrowheads="1"/>
          </p:cNvSpPr>
          <p:nvPr/>
        </p:nvSpPr>
        <p:spPr bwMode="auto">
          <a:xfrm>
            <a:off x="1828800" y="2286000"/>
            <a:ext cx="9366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k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19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0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381000" y="10668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7224" name="Text Box 8"/>
          <p:cNvSpPr txBox="1">
            <a:spLocks noChangeArrowheads="1"/>
          </p:cNvSpPr>
          <p:nvPr/>
        </p:nvSpPr>
        <p:spPr bwMode="auto">
          <a:xfrm>
            <a:off x="48006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  <p:sp>
        <p:nvSpPr>
          <p:cNvPr id="137225" name="Text Box 9"/>
          <p:cNvSpPr txBox="1">
            <a:spLocks noChangeArrowheads="1"/>
          </p:cNvSpPr>
          <p:nvPr/>
        </p:nvSpPr>
        <p:spPr bwMode="auto">
          <a:xfrm>
            <a:off x="7239000" y="3810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37226" name="Text Box 10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  <p:sp>
        <p:nvSpPr>
          <p:cNvPr id="137227" name="Text Box 11"/>
          <p:cNvSpPr txBox="1">
            <a:spLocks noChangeArrowheads="1"/>
          </p:cNvSpPr>
          <p:nvPr/>
        </p:nvSpPr>
        <p:spPr bwMode="auto">
          <a:xfrm>
            <a:off x="3581400" y="2209800"/>
            <a:ext cx="15843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见</a:t>
            </a:r>
          </a:p>
        </p:txBody>
      </p:sp>
      <p:sp>
        <p:nvSpPr>
          <p:cNvPr id="137228" name="Text Box 12"/>
          <p:cNvSpPr txBox="1">
            <a:spLocks noChangeArrowheads="1"/>
          </p:cNvSpPr>
          <p:nvPr/>
        </p:nvSpPr>
        <p:spPr bwMode="auto">
          <a:xfrm>
            <a:off x="2133600" y="2362200"/>
            <a:ext cx="9366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k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3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71800" y="41148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4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8246" name="Text Box 6"/>
          <p:cNvSpPr txBox="1">
            <a:spLocks noChangeArrowheads="1"/>
          </p:cNvSpPr>
          <p:nvPr/>
        </p:nvSpPr>
        <p:spPr bwMode="auto">
          <a:xfrm>
            <a:off x="381000" y="10668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4800600" y="6858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liǎng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两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7239000" y="3810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  <p:sp>
        <p:nvSpPr>
          <p:cNvPr id="138250" name="Text Box 10"/>
          <p:cNvSpPr txBox="1">
            <a:spLocks noChangeArrowheads="1"/>
          </p:cNvSpPr>
          <p:nvPr/>
        </p:nvSpPr>
        <p:spPr bwMode="auto">
          <a:xfrm>
            <a:off x="1905000" y="2286000"/>
            <a:ext cx="9366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k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看</a:t>
            </a: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3581400" y="2209800"/>
            <a:ext cx="15843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见</a:t>
            </a:r>
          </a:p>
        </p:txBody>
      </p:sp>
      <p:sp>
        <p:nvSpPr>
          <p:cNvPr id="138252" name="Text Box 12"/>
          <p:cNvSpPr txBox="1">
            <a:spLocks noChangeArrowheads="1"/>
          </p:cNvSpPr>
          <p:nvPr/>
        </p:nvSpPr>
        <p:spPr bwMode="auto">
          <a:xfrm>
            <a:off x="5943600" y="19812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shǎn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闪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星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图片 9" descr="1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746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381000" y="9906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39270" name="Text Box 6"/>
          <p:cNvSpPr txBox="1">
            <a:spLocks noChangeArrowheads="1"/>
          </p:cNvSpPr>
          <p:nvPr/>
        </p:nvSpPr>
        <p:spPr bwMode="auto">
          <a:xfrm>
            <a:off x="4800600" y="685800"/>
            <a:ext cx="14398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X</a:t>
            </a:r>
            <a:r>
              <a:rPr kumimoji="0" lang="en-US" altLang="zh-CN" sz="3600" b="1">
                <a:solidFill>
                  <a:srgbClr val="FFFF00"/>
                </a:solidFill>
                <a:latin typeface="Arial" pitchFamily="34" charset="0"/>
                <a:ea typeface="微软雅黑" pitchFamily="34" charset="-122"/>
              </a:rPr>
              <a:t>ī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ng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星</a:t>
            </a:r>
          </a:p>
        </p:txBody>
      </p:sp>
      <p:sp>
        <p:nvSpPr>
          <p:cNvPr id="139271" name="Text Box 7"/>
          <p:cNvSpPr txBox="1">
            <a:spLocks noChangeArrowheads="1"/>
          </p:cNvSpPr>
          <p:nvPr/>
        </p:nvSpPr>
        <p:spPr bwMode="auto">
          <a:xfrm>
            <a:off x="7162800" y="3048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39272" name="Text Box 8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  <p:sp>
        <p:nvSpPr>
          <p:cNvPr id="139273" name="Text Box 9"/>
          <p:cNvSpPr txBox="1">
            <a:spLocks noChangeArrowheads="1"/>
          </p:cNvSpPr>
          <p:nvPr/>
        </p:nvSpPr>
        <p:spPr bwMode="auto">
          <a:xfrm>
            <a:off x="1981200" y="2286000"/>
            <a:ext cx="9366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k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看</a:t>
            </a:r>
          </a:p>
        </p:txBody>
      </p:sp>
      <p:sp>
        <p:nvSpPr>
          <p:cNvPr id="139274" name="Text Box 10"/>
          <p:cNvSpPr txBox="1">
            <a:spLocks noChangeArrowheads="1"/>
          </p:cNvSpPr>
          <p:nvPr/>
        </p:nvSpPr>
        <p:spPr bwMode="auto">
          <a:xfrm>
            <a:off x="3581400" y="2209800"/>
            <a:ext cx="15843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见</a:t>
            </a:r>
          </a:p>
        </p:txBody>
      </p:sp>
      <p:sp>
        <p:nvSpPr>
          <p:cNvPr id="139275" name="Text Box 11"/>
          <p:cNvSpPr txBox="1">
            <a:spLocks noChangeArrowheads="1"/>
          </p:cNvSpPr>
          <p:nvPr/>
        </p:nvSpPr>
        <p:spPr bwMode="auto">
          <a:xfrm>
            <a:off x="6019800" y="19050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shǎn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闪</a:t>
            </a:r>
          </a:p>
        </p:txBody>
      </p:sp>
      <p:sp>
        <p:nvSpPr>
          <p:cNvPr id="139276" name="Text Box 12"/>
          <p:cNvSpPr txBox="1">
            <a:spLocks noChangeArrowheads="1"/>
          </p:cNvSpPr>
          <p:nvPr/>
        </p:nvSpPr>
        <p:spPr bwMode="auto">
          <a:xfrm>
            <a:off x="3048000" y="38100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星空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2590800" y="914400"/>
            <a:ext cx="13700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66"/>
                </a:solidFill>
                <a:latin typeface="Arial" pitchFamily="34" charset="0"/>
              </a:rPr>
              <a:t>Wān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弯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381000" y="990600"/>
            <a:ext cx="15128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chu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66"/>
                </a:solidFill>
                <a:latin typeface="Arial" pitchFamily="34" charset="0"/>
              </a:rPr>
              <a:t>船</a:t>
            </a: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4800600" y="685800"/>
            <a:ext cx="14398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X</a:t>
            </a:r>
            <a:r>
              <a:rPr kumimoji="0" lang="en-US" altLang="zh-CN" sz="3600" b="1">
                <a:solidFill>
                  <a:srgbClr val="FFFF00"/>
                </a:solidFill>
                <a:latin typeface="Arial" pitchFamily="34" charset="0"/>
                <a:ea typeface="微软雅黑" pitchFamily="34" charset="-122"/>
              </a:rPr>
              <a:t>ī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ng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星</a:t>
            </a: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7162800" y="3048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jiān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尖</a:t>
            </a:r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457200" y="3124200"/>
            <a:ext cx="1368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zuò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坐</a:t>
            </a:r>
          </a:p>
        </p:txBody>
      </p:sp>
      <p:sp>
        <p:nvSpPr>
          <p:cNvPr id="140296" name="Text Box 8"/>
          <p:cNvSpPr txBox="1">
            <a:spLocks noChangeArrowheads="1"/>
          </p:cNvSpPr>
          <p:nvPr/>
        </p:nvSpPr>
        <p:spPr bwMode="auto">
          <a:xfrm>
            <a:off x="1981200" y="2286000"/>
            <a:ext cx="9366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k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看</a:t>
            </a: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3581400" y="2209800"/>
            <a:ext cx="15843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ji</a:t>
            </a:r>
            <a:r>
              <a:rPr kumimoji="0" lang="en-US" altLang="zh-CN" sz="3200" b="1">
                <a:solidFill>
                  <a:srgbClr val="FFFF00"/>
                </a:solidFill>
                <a:latin typeface="宋体" pitchFamily="2" charset="-122"/>
              </a:rPr>
              <a:t>à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见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6019800" y="1905000"/>
            <a:ext cx="14398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shǎn</a:t>
            </a: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闪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3048000" y="3810000"/>
            <a:ext cx="133191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l</a:t>
            </a:r>
            <a:r>
              <a:rPr kumimoji="0" lang="en-US" altLang="en-US" sz="3200" b="1">
                <a:solidFill>
                  <a:srgbClr val="FFFF00"/>
                </a:solidFill>
                <a:latin typeface="宋体" pitchFamily="2" charset="-122"/>
              </a:rPr>
              <a:t>á</a:t>
            </a: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n</a:t>
            </a:r>
          </a:p>
          <a:p>
            <a:pPr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蓝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4800600" y="3352800"/>
            <a:ext cx="13668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3200" b="1">
                <a:solidFill>
                  <a:srgbClr val="FFFF00"/>
                </a:solidFill>
                <a:latin typeface="Arial" pitchFamily="34" charset="0"/>
              </a:rPr>
              <a:t>zhǐ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 sz="3200" b="1">
                <a:solidFill>
                  <a:srgbClr val="FFFF00"/>
                </a:solidFill>
                <a:latin typeface="Arial" pitchFamily="34" charset="0"/>
              </a:rPr>
              <a:t>只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月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1600200" y="914400"/>
            <a:ext cx="2640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小 小 的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船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1676400" y="457200"/>
            <a:ext cx="2597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000" dirty="0" err="1">
                <a:solidFill>
                  <a:schemeClr val="bg1"/>
                </a:solidFill>
                <a:latin typeface="宋体" pitchFamily="2" charset="-122"/>
              </a:rPr>
              <a:t>xiǎo</a:t>
            </a:r>
            <a:r>
              <a:rPr kumimoji="0" lang="en-US" altLang="zh-CN" sz="2000" dirty="0">
                <a:solidFill>
                  <a:schemeClr val="bg1"/>
                </a:solidFill>
                <a:latin typeface="宋体" pitchFamily="2" charset="-122"/>
              </a:rPr>
              <a:t> </a:t>
            </a:r>
            <a:r>
              <a:rPr kumimoji="0" lang="en-US" altLang="zh-CN" sz="2000" dirty="0" err="1">
                <a:solidFill>
                  <a:schemeClr val="bg1"/>
                </a:solidFill>
                <a:latin typeface="宋体" pitchFamily="2" charset="-122"/>
              </a:rPr>
              <a:t>xiǎo</a:t>
            </a:r>
            <a:r>
              <a:rPr kumimoji="0" lang="en-US" altLang="zh-CN" sz="2000" dirty="0">
                <a:solidFill>
                  <a:schemeClr val="bg1"/>
                </a:solidFill>
                <a:latin typeface="宋体" pitchFamily="2" charset="-122"/>
              </a:rPr>
              <a:t>  de </a:t>
            </a:r>
            <a:r>
              <a:rPr kumimoji="0" lang="en-US" altLang="zh-CN" sz="2000" dirty="0" err="1">
                <a:solidFill>
                  <a:schemeClr val="bg1"/>
                </a:solidFill>
                <a:latin typeface="宋体" pitchFamily="2" charset="-122"/>
              </a:rPr>
              <a:t>chuán</a:t>
            </a:r>
            <a:endParaRPr kumimoji="0" lang="en-US" altLang="zh-CN" sz="2000" dirty="0">
              <a:solidFill>
                <a:schemeClr val="bg1"/>
              </a:solidFill>
              <a:latin typeface="宋体" pitchFamily="2" charset="-122"/>
            </a:endParaRP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323850" y="1700213"/>
            <a:ext cx="8483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80000"/>
              </a:lnSpc>
            </a:pP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弯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弯 的 月 儿 小 小 的 船 。</a:t>
            </a:r>
          </a:p>
          <a:p>
            <a:pPr>
              <a:lnSpc>
                <a:spcPct val="180000"/>
              </a:lnSpc>
            </a:pP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小 小 的 船 儿 两 头 尖 。</a:t>
            </a:r>
          </a:p>
          <a:p>
            <a:pPr>
              <a:lnSpc>
                <a:spcPct val="180000"/>
              </a:lnSpc>
            </a:pP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我 在 小 小 的 船 里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坐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，</a:t>
            </a:r>
          </a:p>
          <a:p>
            <a:pPr>
              <a:lnSpc>
                <a:spcPct val="180000"/>
              </a:lnSpc>
            </a:pP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只 看 见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闪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闪 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的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星 星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zh-CN" altLang="en-US" sz="4000" dirty="0">
                <a:solidFill>
                  <a:srgbClr val="FE4848"/>
                </a:solidFill>
                <a:latin typeface="Arial" pitchFamily="34" charset="0"/>
                <a:ea typeface="楷体_GB2312" pitchFamily="49" charset="-122"/>
              </a:rPr>
              <a:t>蓝 蓝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 的 天</a:t>
            </a:r>
            <a:r>
              <a:rPr kumimoji="0" lang="zh-CN" altLang="en-US" sz="4000" dirty="0">
                <a:solidFill>
                  <a:srgbClr val="0033CC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zh-CN" altLang="en-US" sz="4000" dirty="0">
                <a:solidFill>
                  <a:schemeClr val="bg1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304800" y="1600200"/>
            <a:ext cx="597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000" b="1">
                <a:solidFill>
                  <a:schemeClr val="bg1"/>
                </a:solidFill>
                <a:latin typeface="宋体" pitchFamily="2" charset="-122"/>
              </a:rPr>
              <a:t>wān   wān  de   yuè  er  xiǎo  xiǎo de  chuán</a:t>
            </a:r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381000" y="2743200"/>
            <a:ext cx="5199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000" b="1">
                <a:solidFill>
                  <a:schemeClr val="bg1"/>
                </a:solidFill>
                <a:latin typeface="宋体" pitchFamily="2" charset="-122"/>
              </a:rPr>
              <a:t>xiǎo xiǎo  de chuán er  liǎnɡ tóu  jiān</a:t>
            </a:r>
          </a:p>
        </p:txBody>
      </p:sp>
      <p:sp>
        <p:nvSpPr>
          <p:cNvPr id="141320" name="Text Box 8"/>
          <p:cNvSpPr txBox="1">
            <a:spLocks noChangeArrowheads="1"/>
          </p:cNvSpPr>
          <p:nvPr/>
        </p:nvSpPr>
        <p:spPr bwMode="auto">
          <a:xfrm>
            <a:off x="381000" y="3733800"/>
            <a:ext cx="5070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000" b="1">
                <a:solidFill>
                  <a:schemeClr val="bg1"/>
                </a:solidFill>
                <a:latin typeface="宋体" pitchFamily="2" charset="-122"/>
              </a:rPr>
              <a:t>wǒ   zài  xiǎo xiǎo de  chuán  lǐ  zuò</a:t>
            </a:r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381000" y="4876800"/>
            <a:ext cx="7870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en-US" altLang="zh-CN" sz="2000" b="1">
                <a:solidFill>
                  <a:schemeClr val="bg1"/>
                </a:solidFill>
                <a:latin typeface="宋体" pitchFamily="2" charset="-122"/>
              </a:rPr>
              <a:t>Zhǐ  kàn jiàn  shǎn shǎn  de  </a:t>
            </a:r>
            <a:r>
              <a:rPr kumimoji="0" lang="en-US" altLang="zh-CN" sz="2000" b="1">
                <a:solidFill>
                  <a:srgbClr val="FE4848"/>
                </a:solidFill>
                <a:latin typeface="Arial" pitchFamily="34" charset="0"/>
              </a:rPr>
              <a:t>x</a:t>
            </a:r>
            <a:r>
              <a:rPr kumimoji="0" lang="en-US" altLang="zh-CN" sz="2000" b="1">
                <a:solidFill>
                  <a:srgbClr val="FE4848"/>
                </a:solidFill>
                <a:latin typeface="Arial" pitchFamily="34" charset="0"/>
                <a:ea typeface="微软雅黑" pitchFamily="34" charset="-122"/>
              </a:rPr>
              <a:t>ī</a:t>
            </a:r>
            <a:r>
              <a:rPr kumimoji="0" lang="en-US" altLang="zh-CN" sz="2000" b="1">
                <a:solidFill>
                  <a:srgbClr val="FE4848"/>
                </a:solidFill>
                <a:latin typeface="Arial" pitchFamily="34" charset="0"/>
              </a:rPr>
              <a:t>nɡ x</a:t>
            </a:r>
            <a:r>
              <a:rPr kumimoji="0" lang="en-US" altLang="zh-CN" sz="2000" b="1">
                <a:solidFill>
                  <a:srgbClr val="FE4848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kumimoji="0" lang="en-US" altLang="zh-CN" sz="2000" b="1">
                <a:solidFill>
                  <a:srgbClr val="FE4848"/>
                </a:solidFill>
                <a:latin typeface="Arial" pitchFamily="34" charset="0"/>
              </a:rPr>
              <a:t>nɡ</a:t>
            </a:r>
            <a:r>
              <a:rPr kumimoji="0" lang="en-US" altLang="zh-CN" sz="2000" b="1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kumimoji="0" lang="en-US" altLang="zh-CN" sz="2000" b="1">
                <a:solidFill>
                  <a:schemeClr val="bg1"/>
                </a:solidFill>
                <a:latin typeface="宋体" pitchFamily="2" charset="-122"/>
              </a:rPr>
              <a:t> lán   lán  de  tiān </a:t>
            </a:r>
            <a:endParaRPr kumimoji="0" lang="en-US" altLang="zh-CN" sz="2000" b="1">
              <a:solidFill>
                <a:schemeClr val="bg1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2579" name="Object 3"/>
          <p:cNvGraphicFramePr>
            <a:graphicFrameLocks noChangeAspect="1"/>
          </p:cNvGraphicFramePr>
          <p:nvPr/>
        </p:nvGraphicFramePr>
        <p:xfrm>
          <a:off x="-228600" y="0"/>
          <a:ext cx="9601200" cy="7513638"/>
        </p:xfrm>
        <a:graphic>
          <a:graphicData uri="http://schemas.openxmlformats.org/presentationml/2006/ole">
            <p:oleObj spid="_x0000_s152802" name="Image" r:id="rId5" imgW="10165902" imgH="8183551" progId="">
              <p:embed/>
            </p:oleObj>
          </a:graphicData>
        </a:graphic>
      </p:graphicFrame>
      <p:graphicFrame>
        <p:nvGraphicFramePr>
          <p:cNvPr id="152580" name="Object 4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52803" name="Image" r:id="rId6" imgW="330159" imgH="406493" progId="">
              <p:embed/>
            </p:oleObj>
          </a:graphicData>
        </a:graphic>
      </p:graphicFrame>
      <p:grpSp>
        <p:nvGrpSpPr>
          <p:cNvPr id="152581" name="Group 5"/>
          <p:cNvGrpSpPr>
            <a:grpSpLocks/>
          </p:cNvGrpSpPr>
          <p:nvPr/>
        </p:nvGrpSpPr>
        <p:grpSpPr bwMode="auto">
          <a:xfrm>
            <a:off x="1295400" y="457200"/>
            <a:ext cx="7056438" cy="2489200"/>
            <a:chOff x="816" y="288"/>
            <a:chExt cx="4445" cy="1568"/>
          </a:xfrm>
        </p:grpSpPr>
        <p:graphicFrame>
          <p:nvGraphicFramePr>
            <p:cNvPr id="152582" name="Object 6"/>
            <p:cNvGraphicFramePr>
              <a:graphicFrameLocks noChangeAspect="1"/>
            </p:cNvGraphicFramePr>
            <p:nvPr/>
          </p:nvGraphicFramePr>
          <p:xfrm>
            <a:off x="1920" y="1056"/>
            <a:ext cx="221" cy="272"/>
          </p:xfrm>
          <a:graphic>
            <a:graphicData uri="http://schemas.openxmlformats.org/presentationml/2006/ole">
              <p:oleObj spid="_x0000_s152804" name="Image" r:id="rId7" imgW="330159" imgH="406493" progId="">
                <p:embed/>
              </p:oleObj>
            </a:graphicData>
          </a:graphic>
        </p:graphicFrame>
        <p:graphicFrame>
          <p:nvGraphicFramePr>
            <p:cNvPr id="152583" name="Object 7"/>
            <p:cNvGraphicFramePr>
              <a:graphicFrameLocks noChangeAspect="1"/>
            </p:cNvGraphicFramePr>
            <p:nvPr/>
          </p:nvGraphicFramePr>
          <p:xfrm>
            <a:off x="2112" y="1296"/>
            <a:ext cx="221" cy="272"/>
          </p:xfrm>
          <a:graphic>
            <a:graphicData uri="http://schemas.openxmlformats.org/presentationml/2006/ole">
              <p:oleObj spid="_x0000_s152805" name="Image" r:id="rId8" imgW="330159" imgH="406493" progId="">
                <p:embed/>
              </p:oleObj>
            </a:graphicData>
          </a:graphic>
        </p:graphicFrame>
        <p:graphicFrame>
          <p:nvGraphicFramePr>
            <p:cNvPr id="152584" name="Object 8"/>
            <p:cNvGraphicFramePr>
              <a:graphicFrameLocks noChangeAspect="1"/>
            </p:cNvGraphicFramePr>
            <p:nvPr/>
          </p:nvGraphicFramePr>
          <p:xfrm>
            <a:off x="816" y="1392"/>
            <a:ext cx="221" cy="272"/>
          </p:xfrm>
          <a:graphic>
            <a:graphicData uri="http://schemas.openxmlformats.org/presentationml/2006/ole">
              <p:oleObj spid="_x0000_s152806" name="Image" r:id="rId9" imgW="330159" imgH="406493" progId="">
                <p:embed/>
              </p:oleObj>
            </a:graphicData>
          </a:graphic>
        </p:graphicFrame>
        <p:graphicFrame>
          <p:nvGraphicFramePr>
            <p:cNvPr id="152585" name="Object 9"/>
            <p:cNvGraphicFramePr>
              <a:graphicFrameLocks noChangeAspect="1"/>
            </p:cNvGraphicFramePr>
            <p:nvPr/>
          </p:nvGraphicFramePr>
          <p:xfrm>
            <a:off x="2592" y="1584"/>
            <a:ext cx="221" cy="272"/>
          </p:xfrm>
          <a:graphic>
            <a:graphicData uri="http://schemas.openxmlformats.org/presentationml/2006/ole">
              <p:oleObj spid="_x0000_s152807" name="Image" r:id="rId10" imgW="330159" imgH="406493" progId="">
                <p:embed/>
              </p:oleObj>
            </a:graphicData>
          </a:graphic>
        </p:graphicFrame>
        <p:graphicFrame>
          <p:nvGraphicFramePr>
            <p:cNvPr id="152586" name="Object 10"/>
            <p:cNvGraphicFramePr>
              <a:graphicFrameLocks noChangeAspect="1"/>
            </p:cNvGraphicFramePr>
            <p:nvPr/>
          </p:nvGraphicFramePr>
          <p:xfrm>
            <a:off x="2304" y="528"/>
            <a:ext cx="221" cy="272"/>
          </p:xfrm>
          <a:graphic>
            <a:graphicData uri="http://schemas.openxmlformats.org/presentationml/2006/ole">
              <p:oleObj spid="_x0000_s152808" name="Image" r:id="rId11" imgW="330159" imgH="406493" progId="">
                <p:embed/>
              </p:oleObj>
            </a:graphicData>
          </a:graphic>
        </p:graphicFrame>
        <p:graphicFrame>
          <p:nvGraphicFramePr>
            <p:cNvPr id="152587" name="Object 11"/>
            <p:cNvGraphicFramePr>
              <a:graphicFrameLocks noChangeAspect="1"/>
            </p:cNvGraphicFramePr>
            <p:nvPr/>
          </p:nvGraphicFramePr>
          <p:xfrm>
            <a:off x="4800" y="480"/>
            <a:ext cx="221" cy="272"/>
          </p:xfrm>
          <a:graphic>
            <a:graphicData uri="http://schemas.openxmlformats.org/presentationml/2006/ole">
              <p:oleObj spid="_x0000_s152809" name="Image" r:id="rId12" imgW="330159" imgH="406493" progId="">
                <p:embed/>
              </p:oleObj>
            </a:graphicData>
          </a:graphic>
        </p:graphicFrame>
        <p:graphicFrame>
          <p:nvGraphicFramePr>
            <p:cNvPr id="152588" name="Object 12"/>
            <p:cNvGraphicFramePr>
              <a:graphicFrameLocks noChangeAspect="1"/>
            </p:cNvGraphicFramePr>
            <p:nvPr/>
          </p:nvGraphicFramePr>
          <p:xfrm>
            <a:off x="3600" y="384"/>
            <a:ext cx="221" cy="272"/>
          </p:xfrm>
          <a:graphic>
            <a:graphicData uri="http://schemas.openxmlformats.org/presentationml/2006/ole">
              <p:oleObj spid="_x0000_s152810" name="Image" r:id="rId13" imgW="330159" imgH="406493" progId="">
                <p:embed/>
              </p:oleObj>
            </a:graphicData>
          </a:graphic>
        </p:graphicFrame>
        <p:graphicFrame>
          <p:nvGraphicFramePr>
            <p:cNvPr id="152589" name="Object 13"/>
            <p:cNvGraphicFramePr>
              <a:graphicFrameLocks noChangeAspect="1"/>
            </p:cNvGraphicFramePr>
            <p:nvPr/>
          </p:nvGraphicFramePr>
          <p:xfrm>
            <a:off x="1152" y="960"/>
            <a:ext cx="221" cy="272"/>
          </p:xfrm>
          <a:graphic>
            <a:graphicData uri="http://schemas.openxmlformats.org/presentationml/2006/ole">
              <p:oleObj spid="_x0000_s152811" name="Image" r:id="rId14" imgW="330159" imgH="406493" progId="">
                <p:embed/>
              </p:oleObj>
            </a:graphicData>
          </a:graphic>
        </p:graphicFrame>
        <p:graphicFrame>
          <p:nvGraphicFramePr>
            <p:cNvPr id="152590" name="Object 14"/>
            <p:cNvGraphicFramePr>
              <a:graphicFrameLocks noChangeAspect="1"/>
            </p:cNvGraphicFramePr>
            <p:nvPr/>
          </p:nvGraphicFramePr>
          <p:xfrm>
            <a:off x="2784" y="384"/>
            <a:ext cx="221" cy="272"/>
          </p:xfrm>
          <a:graphic>
            <a:graphicData uri="http://schemas.openxmlformats.org/presentationml/2006/ole">
              <p:oleObj spid="_x0000_s152812" name="Image" r:id="rId15" imgW="330159" imgH="406493" progId="">
                <p:embed/>
              </p:oleObj>
            </a:graphicData>
          </a:graphic>
        </p:graphicFrame>
        <p:graphicFrame>
          <p:nvGraphicFramePr>
            <p:cNvPr id="152591" name="Object 15"/>
            <p:cNvGraphicFramePr>
              <a:graphicFrameLocks noChangeAspect="1"/>
            </p:cNvGraphicFramePr>
            <p:nvPr/>
          </p:nvGraphicFramePr>
          <p:xfrm>
            <a:off x="4416" y="288"/>
            <a:ext cx="221" cy="272"/>
          </p:xfrm>
          <a:graphic>
            <a:graphicData uri="http://schemas.openxmlformats.org/presentationml/2006/ole">
              <p:oleObj spid="_x0000_s152813" name="Image" r:id="rId16" imgW="330159" imgH="406493" progId="">
                <p:embed/>
              </p:oleObj>
            </a:graphicData>
          </a:graphic>
        </p:graphicFrame>
        <p:graphicFrame>
          <p:nvGraphicFramePr>
            <p:cNvPr id="152592" name="Object 16"/>
            <p:cNvGraphicFramePr>
              <a:graphicFrameLocks noChangeAspect="1"/>
            </p:cNvGraphicFramePr>
            <p:nvPr/>
          </p:nvGraphicFramePr>
          <p:xfrm>
            <a:off x="1872" y="576"/>
            <a:ext cx="221" cy="272"/>
          </p:xfrm>
          <a:graphic>
            <a:graphicData uri="http://schemas.openxmlformats.org/presentationml/2006/ole">
              <p:oleObj spid="_x0000_s152814" name="Image" r:id="rId17" imgW="330159" imgH="406493" progId="">
                <p:embed/>
              </p:oleObj>
            </a:graphicData>
          </a:graphic>
        </p:graphicFrame>
        <p:graphicFrame>
          <p:nvGraphicFramePr>
            <p:cNvPr id="152593" name="Object 17"/>
            <p:cNvGraphicFramePr>
              <a:graphicFrameLocks noChangeAspect="1"/>
            </p:cNvGraphicFramePr>
            <p:nvPr/>
          </p:nvGraphicFramePr>
          <p:xfrm>
            <a:off x="3504" y="720"/>
            <a:ext cx="221" cy="272"/>
          </p:xfrm>
          <a:graphic>
            <a:graphicData uri="http://schemas.openxmlformats.org/presentationml/2006/ole">
              <p:oleObj spid="_x0000_s152815" name="Image" r:id="rId18" imgW="330159" imgH="406493" progId="">
                <p:embed/>
              </p:oleObj>
            </a:graphicData>
          </a:graphic>
        </p:graphicFrame>
        <p:graphicFrame>
          <p:nvGraphicFramePr>
            <p:cNvPr id="152594" name="Object 18"/>
            <p:cNvGraphicFramePr>
              <a:graphicFrameLocks noChangeAspect="1"/>
            </p:cNvGraphicFramePr>
            <p:nvPr/>
          </p:nvGraphicFramePr>
          <p:xfrm>
            <a:off x="5040" y="384"/>
            <a:ext cx="221" cy="272"/>
          </p:xfrm>
          <a:graphic>
            <a:graphicData uri="http://schemas.openxmlformats.org/presentationml/2006/ole">
              <p:oleObj spid="_x0000_s152816" name="Image" r:id="rId19" imgW="330159" imgH="406493" progId="">
                <p:embed/>
              </p:oleObj>
            </a:graphicData>
          </a:graphic>
        </p:graphicFrame>
      </p:grpSp>
      <p:graphicFrame>
        <p:nvGraphicFramePr>
          <p:cNvPr id="152595" name="Object 19"/>
          <p:cNvGraphicFramePr>
            <a:graphicFrameLocks noChangeAspect="1"/>
          </p:cNvGraphicFramePr>
          <p:nvPr/>
        </p:nvGraphicFramePr>
        <p:xfrm>
          <a:off x="8458200" y="5105400"/>
          <a:ext cx="350838" cy="431800"/>
        </p:xfrm>
        <a:graphic>
          <a:graphicData uri="http://schemas.openxmlformats.org/presentationml/2006/ole">
            <p:oleObj spid="_x0000_s152817" name="Image" r:id="rId20" imgW="330159" imgH="406493" progId="">
              <p:embed/>
            </p:oleObj>
          </a:graphicData>
        </a:graphic>
      </p:graphicFrame>
      <p:grpSp>
        <p:nvGrpSpPr>
          <p:cNvPr id="152596" name="Group 20"/>
          <p:cNvGrpSpPr>
            <a:grpSpLocks/>
          </p:cNvGrpSpPr>
          <p:nvPr/>
        </p:nvGrpSpPr>
        <p:grpSpPr bwMode="auto">
          <a:xfrm>
            <a:off x="914400" y="4114800"/>
            <a:ext cx="7056438" cy="2184400"/>
            <a:chOff x="720" y="2352"/>
            <a:chExt cx="4445" cy="1376"/>
          </a:xfrm>
        </p:grpSpPr>
        <p:graphicFrame>
          <p:nvGraphicFramePr>
            <p:cNvPr id="152597" name="Object 21"/>
            <p:cNvGraphicFramePr>
              <a:graphicFrameLocks noChangeAspect="1"/>
            </p:cNvGraphicFramePr>
            <p:nvPr/>
          </p:nvGraphicFramePr>
          <p:xfrm>
            <a:off x="1824" y="3120"/>
            <a:ext cx="221" cy="272"/>
          </p:xfrm>
          <a:graphic>
            <a:graphicData uri="http://schemas.openxmlformats.org/presentationml/2006/ole">
              <p:oleObj spid="_x0000_s152818" name="Image" r:id="rId21" imgW="330159" imgH="406493" progId="">
                <p:embed/>
              </p:oleObj>
            </a:graphicData>
          </a:graphic>
        </p:graphicFrame>
        <p:graphicFrame>
          <p:nvGraphicFramePr>
            <p:cNvPr id="152598" name="Object 22"/>
            <p:cNvGraphicFramePr>
              <a:graphicFrameLocks noChangeAspect="1"/>
            </p:cNvGraphicFramePr>
            <p:nvPr/>
          </p:nvGraphicFramePr>
          <p:xfrm>
            <a:off x="2016" y="3360"/>
            <a:ext cx="221" cy="272"/>
          </p:xfrm>
          <a:graphic>
            <a:graphicData uri="http://schemas.openxmlformats.org/presentationml/2006/ole">
              <p:oleObj spid="_x0000_s152819" name="Image" r:id="rId22" imgW="330159" imgH="406493" progId="">
                <p:embed/>
              </p:oleObj>
            </a:graphicData>
          </a:graphic>
        </p:graphicFrame>
        <p:graphicFrame>
          <p:nvGraphicFramePr>
            <p:cNvPr id="152599" name="Object 23"/>
            <p:cNvGraphicFramePr>
              <a:graphicFrameLocks noChangeAspect="1"/>
            </p:cNvGraphicFramePr>
            <p:nvPr/>
          </p:nvGraphicFramePr>
          <p:xfrm>
            <a:off x="720" y="3456"/>
            <a:ext cx="221" cy="272"/>
          </p:xfrm>
          <a:graphic>
            <a:graphicData uri="http://schemas.openxmlformats.org/presentationml/2006/ole">
              <p:oleObj spid="_x0000_s152820" name="Image" r:id="rId23" imgW="330159" imgH="406493" progId="">
                <p:embed/>
              </p:oleObj>
            </a:graphicData>
          </a:graphic>
        </p:graphicFrame>
        <p:graphicFrame>
          <p:nvGraphicFramePr>
            <p:cNvPr id="152600" name="Object 24"/>
            <p:cNvGraphicFramePr>
              <a:graphicFrameLocks noChangeAspect="1"/>
            </p:cNvGraphicFramePr>
            <p:nvPr/>
          </p:nvGraphicFramePr>
          <p:xfrm>
            <a:off x="2208" y="2592"/>
            <a:ext cx="221" cy="272"/>
          </p:xfrm>
          <a:graphic>
            <a:graphicData uri="http://schemas.openxmlformats.org/presentationml/2006/ole">
              <p:oleObj spid="_x0000_s152821" name="Image" r:id="rId24" imgW="330159" imgH="406493" progId="">
                <p:embed/>
              </p:oleObj>
            </a:graphicData>
          </a:graphic>
        </p:graphicFrame>
        <p:graphicFrame>
          <p:nvGraphicFramePr>
            <p:cNvPr id="152601" name="Object 25"/>
            <p:cNvGraphicFramePr>
              <a:graphicFrameLocks noChangeAspect="1"/>
            </p:cNvGraphicFramePr>
            <p:nvPr/>
          </p:nvGraphicFramePr>
          <p:xfrm>
            <a:off x="4704" y="2544"/>
            <a:ext cx="221" cy="272"/>
          </p:xfrm>
          <a:graphic>
            <a:graphicData uri="http://schemas.openxmlformats.org/presentationml/2006/ole">
              <p:oleObj spid="_x0000_s152822" name="Image" r:id="rId25" imgW="330159" imgH="406493" progId="">
                <p:embed/>
              </p:oleObj>
            </a:graphicData>
          </a:graphic>
        </p:graphicFrame>
        <p:graphicFrame>
          <p:nvGraphicFramePr>
            <p:cNvPr id="152602" name="Object 26"/>
            <p:cNvGraphicFramePr>
              <a:graphicFrameLocks noChangeAspect="1"/>
            </p:cNvGraphicFramePr>
            <p:nvPr/>
          </p:nvGraphicFramePr>
          <p:xfrm>
            <a:off x="3504" y="2448"/>
            <a:ext cx="221" cy="272"/>
          </p:xfrm>
          <a:graphic>
            <a:graphicData uri="http://schemas.openxmlformats.org/presentationml/2006/ole">
              <p:oleObj spid="_x0000_s152823" name="Image" r:id="rId26" imgW="330159" imgH="406493" progId="">
                <p:embed/>
              </p:oleObj>
            </a:graphicData>
          </a:graphic>
        </p:graphicFrame>
        <p:graphicFrame>
          <p:nvGraphicFramePr>
            <p:cNvPr id="152603" name="Object 27"/>
            <p:cNvGraphicFramePr>
              <a:graphicFrameLocks noChangeAspect="1"/>
            </p:cNvGraphicFramePr>
            <p:nvPr/>
          </p:nvGraphicFramePr>
          <p:xfrm>
            <a:off x="1056" y="3024"/>
            <a:ext cx="221" cy="272"/>
          </p:xfrm>
          <a:graphic>
            <a:graphicData uri="http://schemas.openxmlformats.org/presentationml/2006/ole">
              <p:oleObj spid="_x0000_s152824" name="Image" r:id="rId27" imgW="330159" imgH="406493" progId="">
                <p:embed/>
              </p:oleObj>
            </a:graphicData>
          </a:graphic>
        </p:graphicFrame>
        <p:graphicFrame>
          <p:nvGraphicFramePr>
            <p:cNvPr id="152604" name="Object 28"/>
            <p:cNvGraphicFramePr>
              <a:graphicFrameLocks noChangeAspect="1"/>
            </p:cNvGraphicFramePr>
            <p:nvPr/>
          </p:nvGraphicFramePr>
          <p:xfrm>
            <a:off x="2688" y="2448"/>
            <a:ext cx="221" cy="272"/>
          </p:xfrm>
          <a:graphic>
            <a:graphicData uri="http://schemas.openxmlformats.org/presentationml/2006/ole">
              <p:oleObj spid="_x0000_s152825" name="Image" r:id="rId28" imgW="330159" imgH="406493" progId="">
                <p:embed/>
              </p:oleObj>
            </a:graphicData>
          </a:graphic>
        </p:graphicFrame>
        <p:graphicFrame>
          <p:nvGraphicFramePr>
            <p:cNvPr id="152605" name="Object 29"/>
            <p:cNvGraphicFramePr>
              <a:graphicFrameLocks noChangeAspect="1"/>
            </p:cNvGraphicFramePr>
            <p:nvPr/>
          </p:nvGraphicFramePr>
          <p:xfrm>
            <a:off x="4320" y="2352"/>
            <a:ext cx="221" cy="272"/>
          </p:xfrm>
          <a:graphic>
            <a:graphicData uri="http://schemas.openxmlformats.org/presentationml/2006/ole">
              <p:oleObj spid="_x0000_s152826" name="Image" r:id="rId29" imgW="330159" imgH="406493" progId="">
                <p:embed/>
              </p:oleObj>
            </a:graphicData>
          </a:graphic>
        </p:graphicFrame>
        <p:graphicFrame>
          <p:nvGraphicFramePr>
            <p:cNvPr id="152606" name="Object 30"/>
            <p:cNvGraphicFramePr>
              <a:graphicFrameLocks noChangeAspect="1"/>
            </p:cNvGraphicFramePr>
            <p:nvPr/>
          </p:nvGraphicFramePr>
          <p:xfrm>
            <a:off x="1776" y="2640"/>
            <a:ext cx="221" cy="272"/>
          </p:xfrm>
          <a:graphic>
            <a:graphicData uri="http://schemas.openxmlformats.org/presentationml/2006/ole">
              <p:oleObj spid="_x0000_s152827" name="Image" r:id="rId30" imgW="330159" imgH="406493" progId="">
                <p:embed/>
              </p:oleObj>
            </a:graphicData>
          </a:graphic>
        </p:graphicFrame>
        <p:graphicFrame>
          <p:nvGraphicFramePr>
            <p:cNvPr id="152607" name="Object 31"/>
            <p:cNvGraphicFramePr>
              <a:graphicFrameLocks noChangeAspect="1"/>
            </p:cNvGraphicFramePr>
            <p:nvPr/>
          </p:nvGraphicFramePr>
          <p:xfrm>
            <a:off x="3408" y="2784"/>
            <a:ext cx="221" cy="272"/>
          </p:xfrm>
          <a:graphic>
            <a:graphicData uri="http://schemas.openxmlformats.org/presentationml/2006/ole">
              <p:oleObj spid="_x0000_s152828" name="Image" r:id="rId31" imgW="330159" imgH="406493" progId="">
                <p:embed/>
              </p:oleObj>
            </a:graphicData>
          </a:graphic>
        </p:graphicFrame>
        <p:graphicFrame>
          <p:nvGraphicFramePr>
            <p:cNvPr id="152608" name="Object 32"/>
            <p:cNvGraphicFramePr>
              <a:graphicFrameLocks noChangeAspect="1"/>
            </p:cNvGraphicFramePr>
            <p:nvPr/>
          </p:nvGraphicFramePr>
          <p:xfrm>
            <a:off x="4944" y="2448"/>
            <a:ext cx="221" cy="272"/>
          </p:xfrm>
          <a:graphic>
            <a:graphicData uri="http://schemas.openxmlformats.org/presentationml/2006/ole">
              <p:oleObj spid="_x0000_s152829" name="Image" r:id="rId32" imgW="330159" imgH="406493" progId="">
                <p:embed/>
              </p:oleObj>
            </a:graphicData>
          </a:graphic>
        </p:graphicFrame>
      </p:grpSp>
      <p:grpSp>
        <p:nvGrpSpPr>
          <p:cNvPr id="152609" name="Group 33"/>
          <p:cNvGrpSpPr>
            <a:grpSpLocks/>
          </p:cNvGrpSpPr>
          <p:nvPr/>
        </p:nvGrpSpPr>
        <p:grpSpPr bwMode="auto">
          <a:xfrm>
            <a:off x="381000" y="3429000"/>
            <a:ext cx="7056438" cy="2489200"/>
            <a:chOff x="816" y="288"/>
            <a:chExt cx="4445" cy="1568"/>
          </a:xfrm>
        </p:grpSpPr>
        <p:graphicFrame>
          <p:nvGraphicFramePr>
            <p:cNvPr id="152610" name="Object 34"/>
            <p:cNvGraphicFramePr>
              <a:graphicFrameLocks noChangeAspect="1"/>
            </p:cNvGraphicFramePr>
            <p:nvPr/>
          </p:nvGraphicFramePr>
          <p:xfrm>
            <a:off x="1920" y="1056"/>
            <a:ext cx="221" cy="272"/>
          </p:xfrm>
          <a:graphic>
            <a:graphicData uri="http://schemas.openxmlformats.org/presentationml/2006/ole">
              <p:oleObj spid="_x0000_s152830" name="Image" r:id="rId33" imgW="330159" imgH="406493" progId="">
                <p:embed/>
              </p:oleObj>
            </a:graphicData>
          </a:graphic>
        </p:graphicFrame>
        <p:graphicFrame>
          <p:nvGraphicFramePr>
            <p:cNvPr id="152611" name="Object 35"/>
            <p:cNvGraphicFramePr>
              <a:graphicFrameLocks noChangeAspect="1"/>
            </p:cNvGraphicFramePr>
            <p:nvPr/>
          </p:nvGraphicFramePr>
          <p:xfrm>
            <a:off x="2112" y="1296"/>
            <a:ext cx="221" cy="272"/>
          </p:xfrm>
          <a:graphic>
            <a:graphicData uri="http://schemas.openxmlformats.org/presentationml/2006/ole">
              <p:oleObj spid="_x0000_s152831" name="Image" r:id="rId34" imgW="330159" imgH="406493" progId="">
                <p:embed/>
              </p:oleObj>
            </a:graphicData>
          </a:graphic>
        </p:graphicFrame>
        <p:graphicFrame>
          <p:nvGraphicFramePr>
            <p:cNvPr id="152612" name="Object 36"/>
            <p:cNvGraphicFramePr>
              <a:graphicFrameLocks noChangeAspect="1"/>
            </p:cNvGraphicFramePr>
            <p:nvPr/>
          </p:nvGraphicFramePr>
          <p:xfrm>
            <a:off x="816" y="1392"/>
            <a:ext cx="221" cy="272"/>
          </p:xfrm>
          <a:graphic>
            <a:graphicData uri="http://schemas.openxmlformats.org/presentationml/2006/ole">
              <p:oleObj spid="_x0000_s152832" name="Image" r:id="rId35" imgW="330159" imgH="406493" progId="">
                <p:embed/>
              </p:oleObj>
            </a:graphicData>
          </a:graphic>
        </p:graphicFrame>
        <p:graphicFrame>
          <p:nvGraphicFramePr>
            <p:cNvPr id="152613" name="Object 37"/>
            <p:cNvGraphicFramePr>
              <a:graphicFrameLocks noChangeAspect="1"/>
            </p:cNvGraphicFramePr>
            <p:nvPr/>
          </p:nvGraphicFramePr>
          <p:xfrm>
            <a:off x="2592" y="1584"/>
            <a:ext cx="221" cy="272"/>
          </p:xfrm>
          <a:graphic>
            <a:graphicData uri="http://schemas.openxmlformats.org/presentationml/2006/ole">
              <p:oleObj spid="_x0000_s152833" name="Image" r:id="rId36" imgW="330159" imgH="406493" progId="">
                <p:embed/>
              </p:oleObj>
            </a:graphicData>
          </a:graphic>
        </p:graphicFrame>
        <p:graphicFrame>
          <p:nvGraphicFramePr>
            <p:cNvPr id="152614" name="Object 38"/>
            <p:cNvGraphicFramePr>
              <a:graphicFrameLocks noChangeAspect="1"/>
            </p:cNvGraphicFramePr>
            <p:nvPr/>
          </p:nvGraphicFramePr>
          <p:xfrm>
            <a:off x="2304" y="528"/>
            <a:ext cx="221" cy="272"/>
          </p:xfrm>
          <a:graphic>
            <a:graphicData uri="http://schemas.openxmlformats.org/presentationml/2006/ole">
              <p:oleObj spid="_x0000_s152834" name="Image" r:id="rId37" imgW="330159" imgH="406493" progId="">
                <p:embed/>
              </p:oleObj>
            </a:graphicData>
          </a:graphic>
        </p:graphicFrame>
        <p:graphicFrame>
          <p:nvGraphicFramePr>
            <p:cNvPr id="152615" name="Object 39"/>
            <p:cNvGraphicFramePr>
              <a:graphicFrameLocks noChangeAspect="1"/>
            </p:cNvGraphicFramePr>
            <p:nvPr/>
          </p:nvGraphicFramePr>
          <p:xfrm>
            <a:off x="4800" y="480"/>
            <a:ext cx="221" cy="272"/>
          </p:xfrm>
          <a:graphic>
            <a:graphicData uri="http://schemas.openxmlformats.org/presentationml/2006/ole">
              <p:oleObj spid="_x0000_s152835" name="Image" r:id="rId38" imgW="330159" imgH="406493" progId="">
                <p:embed/>
              </p:oleObj>
            </a:graphicData>
          </a:graphic>
        </p:graphicFrame>
        <p:graphicFrame>
          <p:nvGraphicFramePr>
            <p:cNvPr id="152616" name="Object 40"/>
            <p:cNvGraphicFramePr>
              <a:graphicFrameLocks noChangeAspect="1"/>
            </p:cNvGraphicFramePr>
            <p:nvPr/>
          </p:nvGraphicFramePr>
          <p:xfrm>
            <a:off x="3600" y="384"/>
            <a:ext cx="221" cy="272"/>
          </p:xfrm>
          <a:graphic>
            <a:graphicData uri="http://schemas.openxmlformats.org/presentationml/2006/ole">
              <p:oleObj spid="_x0000_s152836" name="Image" r:id="rId39" imgW="330159" imgH="406493" progId="">
                <p:embed/>
              </p:oleObj>
            </a:graphicData>
          </a:graphic>
        </p:graphicFrame>
        <p:graphicFrame>
          <p:nvGraphicFramePr>
            <p:cNvPr id="152617" name="Object 41"/>
            <p:cNvGraphicFramePr>
              <a:graphicFrameLocks noChangeAspect="1"/>
            </p:cNvGraphicFramePr>
            <p:nvPr/>
          </p:nvGraphicFramePr>
          <p:xfrm>
            <a:off x="1152" y="960"/>
            <a:ext cx="221" cy="272"/>
          </p:xfrm>
          <a:graphic>
            <a:graphicData uri="http://schemas.openxmlformats.org/presentationml/2006/ole">
              <p:oleObj spid="_x0000_s152837" name="Image" r:id="rId40" imgW="330159" imgH="406493" progId="">
                <p:embed/>
              </p:oleObj>
            </a:graphicData>
          </a:graphic>
        </p:graphicFrame>
        <p:graphicFrame>
          <p:nvGraphicFramePr>
            <p:cNvPr id="152618" name="Object 42"/>
            <p:cNvGraphicFramePr>
              <a:graphicFrameLocks noChangeAspect="1"/>
            </p:cNvGraphicFramePr>
            <p:nvPr/>
          </p:nvGraphicFramePr>
          <p:xfrm>
            <a:off x="2784" y="384"/>
            <a:ext cx="221" cy="272"/>
          </p:xfrm>
          <a:graphic>
            <a:graphicData uri="http://schemas.openxmlformats.org/presentationml/2006/ole">
              <p:oleObj spid="_x0000_s152838" name="Image" r:id="rId41" imgW="330159" imgH="406493" progId="">
                <p:embed/>
              </p:oleObj>
            </a:graphicData>
          </a:graphic>
        </p:graphicFrame>
        <p:graphicFrame>
          <p:nvGraphicFramePr>
            <p:cNvPr id="152619" name="Object 43"/>
            <p:cNvGraphicFramePr>
              <a:graphicFrameLocks noChangeAspect="1"/>
            </p:cNvGraphicFramePr>
            <p:nvPr/>
          </p:nvGraphicFramePr>
          <p:xfrm>
            <a:off x="4416" y="288"/>
            <a:ext cx="221" cy="272"/>
          </p:xfrm>
          <a:graphic>
            <a:graphicData uri="http://schemas.openxmlformats.org/presentationml/2006/ole">
              <p:oleObj spid="_x0000_s152839" name="Image" r:id="rId42" imgW="330159" imgH="406493" progId="">
                <p:embed/>
              </p:oleObj>
            </a:graphicData>
          </a:graphic>
        </p:graphicFrame>
        <p:graphicFrame>
          <p:nvGraphicFramePr>
            <p:cNvPr id="152620" name="Object 44"/>
            <p:cNvGraphicFramePr>
              <a:graphicFrameLocks noChangeAspect="1"/>
            </p:cNvGraphicFramePr>
            <p:nvPr/>
          </p:nvGraphicFramePr>
          <p:xfrm>
            <a:off x="1872" y="576"/>
            <a:ext cx="221" cy="272"/>
          </p:xfrm>
          <a:graphic>
            <a:graphicData uri="http://schemas.openxmlformats.org/presentationml/2006/ole">
              <p:oleObj spid="_x0000_s152840" name="Image" r:id="rId43" imgW="330159" imgH="406493" progId="">
                <p:embed/>
              </p:oleObj>
            </a:graphicData>
          </a:graphic>
        </p:graphicFrame>
        <p:graphicFrame>
          <p:nvGraphicFramePr>
            <p:cNvPr id="152621" name="Object 45"/>
            <p:cNvGraphicFramePr>
              <a:graphicFrameLocks noChangeAspect="1"/>
            </p:cNvGraphicFramePr>
            <p:nvPr/>
          </p:nvGraphicFramePr>
          <p:xfrm>
            <a:off x="3504" y="720"/>
            <a:ext cx="221" cy="272"/>
          </p:xfrm>
          <a:graphic>
            <a:graphicData uri="http://schemas.openxmlformats.org/presentationml/2006/ole">
              <p:oleObj spid="_x0000_s152841" name="Image" r:id="rId44" imgW="330159" imgH="406493" progId="">
                <p:embed/>
              </p:oleObj>
            </a:graphicData>
          </a:graphic>
        </p:graphicFrame>
        <p:graphicFrame>
          <p:nvGraphicFramePr>
            <p:cNvPr id="152622" name="Object 46"/>
            <p:cNvGraphicFramePr>
              <a:graphicFrameLocks noChangeAspect="1"/>
            </p:cNvGraphicFramePr>
            <p:nvPr/>
          </p:nvGraphicFramePr>
          <p:xfrm>
            <a:off x="5040" y="384"/>
            <a:ext cx="221" cy="272"/>
          </p:xfrm>
          <a:graphic>
            <a:graphicData uri="http://schemas.openxmlformats.org/presentationml/2006/ole">
              <p:oleObj spid="_x0000_s152842" name="Image" r:id="rId45" imgW="330159" imgH="406493" progId="">
                <p:embed/>
              </p:oleObj>
            </a:graphicData>
          </a:graphic>
        </p:graphicFrame>
      </p:grpSp>
      <p:grpSp>
        <p:nvGrpSpPr>
          <p:cNvPr id="152623" name="Group 47"/>
          <p:cNvGrpSpPr>
            <a:grpSpLocks/>
          </p:cNvGrpSpPr>
          <p:nvPr/>
        </p:nvGrpSpPr>
        <p:grpSpPr bwMode="auto">
          <a:xfrm>
            <a:off x="838200" y="2743200"/>
            <a:ext cx="7056438" cy="2489200"/>
            <a:chOff x="816" y="288"/>
            <a:chExt cx="4445" cy="1568"/>
          </a:xfrm>
        </p:grpSpPr>
        <p:graphicFrame>
          <p:nvGraphicFramePr>
            <p:cNvPr id="152624" name="Object 48"/>
            <p:cNvGraphicFramePr>
              <a:graphicFrameLocks noChangeAspect="1"/>
            </p:cNvGraphicFramePr>
            <p:nvPr/>
          </p:nvGraphicFramePr>
          <p:xfrm>
            <a:off x="1920" y="1056"/>
            <a:ext cx="221" cy="272"/>
          </p:xfrm>
          <a:graphic>
            <a:graphicData uri="http://schemas.openxmlformats.org/presentationml/2006/ole">
              <p:oleObj spid="_x0000_s152843" name="Image" r:id="rId46" imgW="330159" imgH="406493" progId="">
                <p:embed/>
              </p:oleObj>
            </a:graphicData>
          </a:graphic>
        </p:graphicFrame>
        <p:graphicFrame>
          <p:nvGraphicFramePr>
            <p:cNvPr id="152625" name="Object 49"/>
            <p:cNvGraphicFramePr>
              <a:graphicFrameLocks noChangeAspect="1"/>
            </p:cNvGraphicFramePr>
            <p:nvPr/>
          </p:nvGraphicFramePr>
          <p:xfrm>
            <a:off x="2112" y="1296"/>
            <a:ext cx="221" cy="272"/>
          </p:xfrm>
          <a:graphic>
            <a:graphicData uri="http://schemas.openxmlformats.org/presentationml/2006/ole">
              <p:oleObj spid="_x0000_s152844" name="Image" r:id="rId47" imgW="330159" imgH="406493" progId="">
                <p:embed/>
              </p:oleObj>
            </a:graphicData>
          </a:graphic>
        </p:graphicFrame>
        <p:graphicFrame>
          <p:nvGraphicFramePr>
            <p:cNvPr id="152626" name="Object 50"/>
            <p:cNvGraphicFramePr>
              <a:graphicFrameLocks noChangeAspect="1"/>
            </p:cNvGraphicFramePr>
            <p:nvPr/>
          </p:nvGraphicFramePr>
          <p:xfrm>
            <a:off x="816" y="1392"/>
            <a:ext cx="221" cy="272"/>
          </p:xfrm>
          <a:graphic>
            <a:graphicData uri="http://schemas.openxmlformats.org/presentationml/2006/ole">
              <p:oleObj spid="_x0000_s152845" name="Image" r:id="rId48" imgW="330159" imgH="406493" progId="">
                <p:embed/>
              </p:oleObj>
            </a:graphicData>
          </a:graphic>
        </p:graphicFrame>
        <p:graphicFrame>
          <p:nvGraphicFramePr>
            <p:cNvPr id="152627" name="Object 51"/>
            <p:cNvGraphicFramePr>
              <a:graphicFrameLocks noChangeAspect="1"/>
            </p:cNvGraphicFramePr>
            <p:nvPr/>
          </p:nvGraphicFramePr>
          <p:xfrm>
            <a:off x="2592" y="1584"/>
            <a:ext cx="221" cy="272"/>
          </p:xfrm>
          <a:graphic>
            <a:graphicData uri="http://schemas.openxmlformats.org/presentationml/2006/ole">
              <p:oleObj spid="_x0000_s152846" name="Image" r:id="rId49" imgW="330159" imgH="406493" progId="">
                <p:embed/>
              </p:oleObj>
            </a:graphicData>
          </a:graphic>
        </p:graphicFrame>
        <p:graphicFrame>
          <p:nvGraphicFramePr>
            <p:cNvPr id="152628" name="Object 52"/>
            <p:cNvGraphicFramePr>
              <a:graphicFrameLocks noChangeAspect="1"/>
            </p:cNvGraphicFramePr>
            <p:nvPr/>
          </p:nvGraphicFramePr>
          <p:xfrm>
            <a:off x="2304" y="528"/>
            <a:ext cx="221" cy="272"/>
          </p:xfrm>
          <a:graphic>
            <a:graphicData uri="http://schemas.openxmlformats.org/presentationml/2006/ole">
              <p:oleObj spid="_x0000_s152847" name="Image" r:id="rId50" imgW="330159" imgH="406493" progId="">
                <p:embed/>
              </p:oleObj>
            </a:graphicData>
          </a:graphic>
        </p:graphicFrame>
        <p:graphicFrame>
          <p:nvGraphicFramePr>
            <p:cNvPr id="152629" name="Object 53"/>
            <p:cNvGraphicFramePr>
              <a:graphicFrameLocks noChangeAspect="1"/>
            </p:cNvGraphicFramePr>
            <p:nvPr/>
          </p:nvGraphicFramePr>
          <p:xfrm>
            <a:off x="4800" y="480"/>
            <a:ext cx="221" cy="272"/>
          </p:xfrm>
          <a:graphic>
            <a:graphicData uri="http://schemas.openxmlformats.org/presentationml/2006/ole">
              <p:oleObj spid="_x0000_s152848" name="Image" r:id="rId51" imgW="330159" imgH="406493" progId="">
                <p:embed/>
              </p:oleObj>
            </a:graphicData>
          </a:graphic>
        </p:graphicFrame>
        <p:graphicFrame>
          <p:nvGraphicFramePr>
            <p:cNvPr id="152630" name="Object 54"/>
            <p:cNvGraphicFramePr>
              <a:graphicFrameLocks noChangeAspect="1"/>
            </p:cNvGraphicFramePr>
            <p:nvPr/>
          </p:nvGraphicFramePr>
          <p:xfrm>
            <a:off x="3600" y="384"/>
            <a:ext cx="221" cy="272"/>
          </p:xfrm>
          <a:graphic>
            <a:graphicData uri="http://schemas.openxmlformats.org/presentationml/2006/ole">
              <p:oleObj spid="_x0000_s152849" name="Image" r:id="rId52" imgW="330159" imgH="406493" progId="">
                <p:embed/>
              </p:oleObj>
            </a:graphicData>
          </a:graphic>
        </p:graphicFrame>
        <p:graphicFrame>
          <p:nvGraphicFramePr>
            <p:cNvPr id="152631" name="Object 55"/>
            <p:cNvGraphicFramePr>
              <a:graphicFrameLocks noChangeAspect="1"/>
            </p:cNvGraphicFramePr>
            <p:nvPr/>
          </p:nvGraphicFramePr>
          <p:xfrm>
            <a:off x="1152" y="960"/>
            <a:ext cx="221" cy="272"/>
          </p:xfrm>
          <a:graphic>
            <a:graphicData uri="http://schemas.openxmlformats.org/presentationml/2006/ole">
              <p:oleObj spid="_x0000_s152850" name="Image" r:id="rId53" imgW="330159" imgH="406493" progId="">
                <p:embed/>
              </p:oleObj>
            </a:graphicData>
          </a:graphic>
        </p:graphicFrame>
        <p:graphicFrame>
          <p:nvGraphicFramePr>
            <p:cNvPr id="152632" name="Object 56"/>
            <p:cNvGraphicFramePr>
              <a:graphicFrameLocks noChangeAspect="1"/>
            </p:cNvGraphicFramePr>
            <p:nvPr/>
          </p:nvGraphicFramePr>
          <p:xfrm>
            <a:off x="2784" y="384"/>
            <a:ext cx="221" cy="272"/>
          </p:xfrm>
          <a:graphic>
            <a:graphicData uri="http://schemas.openxmlformats.org/presentationml/2006/ole">
              <p:oleObj spid="_x0000_s152851" name="Image" r:id="rId54" imgW="330159" imgH="406493" progId="">
                <p:embed/>
              </p:oleObj>
            </a:graphicData>
          </a:graphic>
        </p:graphicFrame>
        <p:graphicFrame>
          <p:nvGraphicFramePr>
            <p:cNvPr id="152633" name="Object 57"/>
            <p:cNvGraphicFramePr>
              <a:graphicFrameLocks noChangeAspect="1"/>
            </p:cNvGraphicFramePr>
            <p:nvPr/>
          </p:nvGraphicFramePr>
          <p:xfrm>
            <a:off x="4416" y="288"/>
            <a:ext cx="221" cy="272"/>
          </p:xfrm>
          <a:graphic>
            <a:graphicData uri="http://schemas.openxmlformats.org/presentationml/2006/ole">
              <p:oleObj spid="_x0000_s152852" name="Image" r:id="rId55" imgW="330159" imgH="406493" progId="">
                <p:embed/>
              </p:oleObj>
            </a:graphicData>
          </a:graphic>
        </p:graphicFrame>
        <p:graphicFrame>
          <p:nvGraphicFramePr>
            <p:cNvPr id="152634" name="Object 58"/>
            <p:cNvGraphicFramePr>
              <a:graphicFrameLocks noChangeAspect="1"/>
            </p:cNvGraphicFramePr>
            <p:nvPr/>
          </p:nvGraphicFramePr>
          <p:xfrm>
            <a:off x="1872" y="576"/>
            <a:ext cx="221" cy="272"/>
          </p:xfrm>
          <a:graphic>
            <a:graphicData uri="http://schemas.openxmlformats.org/presentationml/2006/ole">
              <p:oleObj spid="_x0000_s152853" name="Image" r:id="rId56" imgW="330159" imgH="406493" progId="">
                <p:embed/>
              </p:oleObj>
            </a:graphicData>
          </a:graphic>
        </p:graphicFrame>
        <p:graphicFrame>
          <p:nvGraphicFramePr>
            <p:cNvPr id="152635" name="Object 59"/>
            <p:cNvGraphicFramePr>
              <a:graphicFrameLocks noChangeAspect="1"/>
            </p:cNvGraphicFramePr>
            <p:nvPr/>
          </p:nvGraphicFramePr>
          <p:xfrm>
            <a:off x="3504" y="720"/>
            <a:ext cx="221" cy="272"/>
          </p:xfrm>
          <a:graphic>
            <a:graphicData uri="http://schemas.openxmlformats.org/presentationml/2006/ole">
              <p:oleObj spid="_x0000_s152854" name="Image" r:id="rId57" imgW="330159" imgH="406493" progId="">
                <p:embed/>
              </p:oleObj>
            </a:graphicData>
          </a:graphic>
        </p:graphicFrame>
        <p:graphicFrame>
          <p:nvGraphicFramePr>
            <p:cNvPr id="152636" name="Object 60"/>
            <p:cNvGraphicFramePr>
              <a:graphicFrameLocks noChangeAspect="1"/>
            </p:cNvGraphicFramePr>
            <p:nvPr/>
          </p:nvGraphicFramePr>
          <p:xfrm>
            <a:off x="5040" y="384"/>
            <a:ext cx="221" cy="272"/>
          </p:xfrm>
          <a:graphic>
            <a:graphicData uri="http://schemas.openxmlformats.org/presentationml/2006/ole">
              <p:oleObj spid="_x0000_s152855" name="Image" r:id="rId58" imgW="330159" imgH="406493" progId="">
                <p:embed/>
              </p:oleObj>
            </a:graphicData>
          </a:graphic>
        </p:graphicFrame>
      </p:grpSp>
      <p:grpSp>
        <p:nvGrpSpPr>
          <p:cNvPr id="152637" name="Group 61"/>
          <p:cNvGrpSpPr>
            <a:grpSpLocks/>
          </p:cNvGrpSpPr>
          <p:nvPr/>
        </p:nvGrpSpPr>
        <p:grpSpPr bwMode="auto">
          <a:xfrm>
            <a:off x="4114800" y="3886200"/>
            <a:ext cx="4287838" cy="2590800"/>
            <a:chOff x="3059" y="1728"/>
            <a:chExt cx="2701" cy="1674"/>
          </a:xfrm>
        </p:grpSpPr>
        <p:sp>
          <p:nvSpPr>
            <p:cNvPr id="152638" name="AutoShape 62"/>
            <p:cNvSpPr>
              <a:spLocks noChangeArrowheads="1"/>
            </p:cNvSpPr>
            <p:nvPr/>
          </p:nvSpPr>
          <p:spPr bwMode="auto">
            <a:xfrm rot="-5752495">
              <a:off x="3573" y="1214"/>
              <a:ext cx="1674" cy="2701"/>
            </a:xfrm>
            <a:prstGeom prst="moon">
              <a:avLst>
                <a:gd name="adj" fmla="val 57296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639" name="Text Box 63"/>
            <p:cNvSpPr txBox="1">
              <a:spLocks noChangeArrowheads="1"/>
            </p:cNvSpPr>
            <p:nvPr/>
          </p:nvSpPr>
          <p:spPr bwMode="auto">
            <a:xfrm>
              <a:off x="3696" y="2304"/>
              <a:ext cx="1536" cy="10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liǎng</a:t>
              </a:r>
              <a:r>
                <a:rPr lang="zh-CN" altLang="en-US" sz="4800" b="1">
                  <a:solidFill>
                    <a:srgbClr val="FF0000"/>
                  </a:solidFill>
                </a:rPr>
                <a:t>两</a:t>
              </a:r>
              <a:r>
                <a:rPr lang="en-US" altLang="zh-CN" sz="4800" b="1">
                  <a:solidFill>
                    <a:srgbClr val="FF0000"/>
                  </a:solidFill>
                </a:rPr>
                <a:t>(</a:t>
              </a:r>
              <a:r>
                <a:rPr lang="zh-CN" altLang="en-US" sz="4800" b="1">
                  <a:solidFill>
                    <a:srgbClr val="FF0000"/>
                  </a:solidFill>
                </a:rPr>
                <a:t>两个</a:t>
              </a:r>
              <a:r>
                <a:rPr lang="en-US" altLang="zh-CN" sz="4800" b="1">
                  <a:solidFill>
                    <a:srgbClr val="FF0000"/>
                  </a:solidFill>
                </a:rPr>
                <a:t>)</a:t>
              </a:r>
              <a:endParaRPr lang="en-US" altLang="zh-CN" sz="5400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4627" name="Object 3"/>
          <p:cNvGraphicFramePr>
            <a:graphicFrameLocks noChangeAspect="1"/>
          </p:cNvGraphicFramePr>
          <p:nvPr/>
        </p:nvGraphicFramePr>
        <p:xfrm>
          <a:off x="-228600" y="0"/>
          <a:ext cx="9601200" cy="7513638"/>
        </p:xfrm>
        <a:graphic>
          <a:graphicData uri="http://schemas.openxmlformats.org/presentationml/2006/ole">
            <p:oleObj spid="_x0000_s154748" name="Image" r:id="rId5" imgW="10165902" imgH="8183551" progId="">
              <p:embed/>
            </p:oleObj>
          </a:graphicData>
        </a:graphic>
      </p:graphicFrame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54749" name="Image" r:id="rId6" imgW="330159" imgH="406493" progId="">
              <p:embed/>
            </p:oleObj>
          </a:graphicData>
        </a:graphic>
      </p:graphicFrame>
      <p:grpSp>
        <p:nvGrpSpPr>
          <p:cNvPr id="154629" name="Group 5"/>
          <p:cNvGrpSpPr>
            <a:grpSpLocks/>
          </p:cNvGrpSpPr>
          <p:nvPr/>
        </p:nvGrpSpPr>
        <p:grpSpPr bwMode="auto">
          <a:xfrm>
            <a:off x="1295400" y="457200"/>
            <a:ext cx="7056438" cy="2489200"/>
            <a:chOff x="816" y="288"/>
            <a:chExt cx="4445" cy="1568"/>
          </a:xfrm>
        </p:grpSpPr>
        <p:graphicFrame>
          <p:nvGraphicFramePr>
            <p:cNvPr id="154630" name="Object 6"/>
            <p:cNvGraphicFramePr>
              <a:graphicFrameLocks noChangeAspect="1"/>
            </p:cNvGraphicFramePr>
            <p:nvPr/>
          </p:nvGraphicFramePr>
          <p:xfrm>
            <a:off x="1920" y="1056"/>
            <a:ext cx="221" cy="272"/>
          </p:xfrm>
          <a:graphic>
            <a:graphicData uri="http://schemas.openxmlformats.org/presentationml/2006/ole">
              <p:oleObj spid="_x0000_s154750" name="Image" r:id="rId7" imgW="330159" imgH="406493" progId="">
                <p:embed/>
              </p:oleObj>
            </a:graphicData>
          </a:graphic>
        </p:graphicFrame>
        <p:graphicFrame>
          <p:nvGraphicFramePr>
            <p:cNvPr id="154631" name="Object 7"/>
            <p:cNvGraphicFramePr>
              <a:graphicFrameLocks noChangeAspect="1"/>
            </p:cNvGraphicFramePr>
            <p:nvPr/>
          </p:nvGraphicFramePr>
          <p:xfrm>
            <a:off x="2112" y="1296"/>
            <a:ext cx="221" cy="272"/>
          </p:xfrm>
          <a:graphic>
            <a:graphicData uri="http://schemas.openxmlformats.org/presentationml/2006/ole">
              <p:oleObj spid="_x0000_s154751" name="Image" r:id="rId8" imgW="330159" imgH="406493" progId="">
                <p:embed/>
              </p:oleObj>
            </a:graphicData>
          </a:graphic>
        </p:graphicFrame>
        <p:graphicFrame>
          <p:nvGraphicFramePr>
            <p:cNvPr id="154632" name="Object 8"/>
            <p:cNvGraphicFramePr>
              <a:graphicFrameLocks noChangeAspect="1"/>
            </p:cNvGraphicFramePr>
            <p:nvPr/>
          </p:nvGraphicFramePr>
          <p:xfrm>
            <a:off x="816" y="1392"/>
            <a:ext cx="221" cy="272"/>
          </p:xfrm>
          <a:graphic>
            <a:graphicData uri="http://schemas.openxmlformats.org/presentationml/2006/ole">
              <p:oleObj spid="_x0000_s154752" name="Image" r:id="rId9" imgW="330159" imgH="406493" progId="">
                <p:embed/>
              </p:oleObj>
            </a:graphicData>
          </a:graphic>
        </p:graphicFrame>
        <p:graphicFrame>
          <p:nvGraphicFramePr>
            <p:cNvPr id="154633" name="Object 9"/>
            <p:cNvGraphicFramePr>
              <a:graphicFrameLocks noChangeAspect="1"/>
            </p:cNvGraphicFramePr>
            <p:nvPr/>
          </p:nvGraphicFramePr>
          <p:xfrm>
            <a:off x="2592" y="1584"/>
            <a:ext cx="221" cy="272"/>
          </p:xfrm>
          <a:graphic>
            <a:graphicData uri="http://schemas.openxmlformats.org/presentationml/2006/ole">
              <p:oleObj spid="_x0000_s154753" name="Image" r:id="rId10" imgW="330159" imgH="406493" progId="">
                <p:embed/>
              </p:oleObj>
            </a:graphicData>
          </a:graphic>
        </p:graphicFrame>
        <p:graphicFrame>
          <p:nvGraphicFramePr>
            <p:cNvPr id="154634" name="Object 10"/>
            <p:cNvGraphicFramePr>
              <a:graphicFrameLocks noChangeAspect="1"/>
            </p:cNvGraphicFramePr>
            <p:nvPr/>
          </p:nvGraphicFramePr>
          <p:xfrm>
            <a:off x="2304" y="528"/>
            <a:ext cx="221" cy="272"/>
          </p:xfrm>
          <a:graphic>
            <a:graphicData uri="http://schemas.openxmlformats.org/presentationml/2006/ole">
              <p:oleObj spid="_x0000_s154754" name="Image" r:id="rId11" imgW="330159" imgH="406493" progId="">
                <p:embed/>
              </p:oleObj>
            </a:graphicData>
          </a:graphic>
        </p:graphicFrame>
        <p:graphicFrame>
          <p:nvGraphicFramePr>
            <p:cNvPr id="154635" name="Object 11"/>
            <p:cNvGraphicFramePr>
              <a:graphicFrameLocks noChangeAspect="1"/>
            </p:cNvGraphicFramePr>
            <p:nvPr/>
          </p:nvGraphicFramePr>
          <p:xfrm>
            <a:off x="4800" y="480"/>
            <a:ext cx="221" cy="272"/>
          </p:xfrm>
          <a:graphic>
            <a:graphicData uri="http://schemas.openxmlformats.org/presentationml/2006/ole">
              <p:oleObj spid="_x0000_s154755" name="Image" r:id="rId12" imgW="330159" imgH="406493" progId="">
                <p:embed/>
              </p:oleObj>
            </a:graphicData>
          </a:graphic>
        </p:graphicFrame>
        <p:graphicFrame>
          <p:nvGraphicFramePr>
            <p:cNvPr id="154636" name="Object 12"/>
            <p:cNvGraphicFramePr>
              <a:graphicFrameLocks noChangeAspect="1"/>
            </p:cNvGraphicFramePr>
            <p:nvPr/>
          </p:nvGraphicFramePr>
          <p:xfrm>
            <a:off x="3600" y="384"/>
            <a:ext cx="221" cy="272"/>
          </p:xfrm>
          <a:graphic>
            <a:graphicData uri="http://schemas.openxmlformats.org/presentationml/2006/ole">
              <p:oleObj spid="_x0000_s154756" name="Image" r:id="rId13" imgW="330159" imgH="406493" progId="">
                <p:embed/>
              </p:oleObj>
            </a:graphicData>
          </a:graphic>
        </p:graphicFrame>
        <p:graphicFrame>
          <p:nvGraphicFramePr>
            <p:cNvPr id="154637" name="Object 13"/>
            <p:cNvGraphicFramePr>
              <a:graphicFrameLocks noChangeAspect="1"/>
            </p:cNvGraphicFramePr>
            <p:nvPr/>
          </p:nvGraphicFramePr>
          <p:xfrm>
            <a:off x="1152" y="960"/>
            <a:ext cx="221" cy="272"/>
          </p:xfrm>
          <a:graphic>
            <a:graphicData uri="http://schemas.openxmlformats.org/presentationml/2006/ole">
              <p:oleObj spid="_x0000_s154757" name="Image" r:id="rId14" imgW="330159" imgH="406493" progId="">
                <p:embed/>
              </p:oleObj>
            </a:graphicData>
          </a:graphic>
        </p:graphicFrame>
        <p:graphicFrame>
          <p:nvGraphicFramePr>
            <p:cNvPr id="154638" name="Object 14"/>
            <p:cNvGraphicFramePr>
              <a:graphicFrameLocks noChangeAspect="1"/>
            </p:cNvGraphicFramePr>
            <p:nvPr/>
          </p:nvGraphicFramePr>
          <p:xfrm>
            <a:off x="2784" y="384"/>
            <a:ext cx="221" cy="272"/>
          </p:xfrm>
          <a:graphic>
            <a:graphicData uri="http://schemas.openxmlformats.org/presentationml/2006/ole">
              <p:oleObj spid="_x0000_s154758" name="Image" r:id="rId15" imgW="330159" imgH="406493" progId="">
                <p:embed/>
              </p:oleObj>
            </a:graphicData>
          </a:graphic>
        </p:graphicFrame>
        <p:graphicFrame>
          <p:nvGraphicFramePr>
            <p:cNvPr id="154639" name="Object 15"/>
            <p:cNvGraphicFramePr>
              <a:graphicFrameLocks noChangeAspect="1"/>
            </p:cNvGraphicFramePr>
            <p:nvPr/>
          </p:nvGraphicFramePr>
          <p:xfrm>
            <a:off x="4416" y="288"/>
            <a:ext cx="221" cy="272"/>
          </p:xfrm>
          <a:graphic>
            <a:graphicData uri="http://schemas.openxmlformats.org/presentationml/2006/ole">
              <p:oleObj spid="_x0000_s154759" name="Image" r:id="rId16" imgW="330159" imgH="406493" progId="">
                <p:embed/>
              </p:oleObj>
            </a:graphicData>
          </a:graphic>
        </p:graphicFrame>
        <p:graphicFrame>
          <p:nvGraphicFramePr>
            <p:cNvPr id="154640" name="Object 16"/>
            <p:cNvGraphicFramePr>
              <a:graphicFrameLocks noChangeAspect="1"/>
            </p:cNvGraphicFramePr>
            <p:nvPr/>
          </p:nvGraphicFramePr>
          <p:xfrm>
            <a:off x="1872" y="576"/>
            <a:ext cx="221" cy="272"/>
          </p:xfrm>
          <a:graphic>
            <a:graphicData uri="http://schemas.openxmlformats.org/presentationml/2006/ole">
              <p:oleObj spid="_x0000_s154760" name="Image" r:id="rId17" imgW="330159" imgH="406493" progId="">
                <p:embed/>
              </p:oleObj>
            </a:graphicData>
          </a:graphic>
        </p:graphicFrame>
        <p:graphicFrame>
          <p:nvGraphicFramePr>
            <p:cNvPr id="154641" name="Object 17"/>
            <p:cNvGraphicFramePr>
              <a:graphicFrameLocks noChangeAspect="1"/>
            </p:cNvGraphicFramePr>
            <p:nvPr/>
          </p:nvGraphicFramePr>
          <p:xfrm>
            <a:off x="3504" y="720"/>
            <a:ext cx="221" cy="272"/>
          </p:xfrm>
          <a:graphic>
            <a:graphicData uri="http://schemas.openxmlformats.org/presentationml/2006/ole">
              <p:oleObj spid="_x0000_s154761" name="Image" r:id="rId18" imgW="330159" imgH="406493" progId="">
                <p:embed/>
              </p:oleObj>
            </a:graphicData>
          </a:graphic>
        </p:graphicFrame>
        <p:graphicFrame>
          <p:nvGraphicFramePr>
            <p:cNvPr id="154642" name="Object 18"/>
            <p:cNvGraphicFramePr>
              <a:graphicFrameLocks noChangeAspect="1"/>
            </p:cNvGraphicFramePr>
            <p:nvPr/>
          </p:nvGraphicFramePr>
          <p:xfrm>
            <a:off x="5040" y="384"/>
            <a:ext cx="221" cy="272"/>
          </p:xfrm>
          <a:graphic>
            <a:graphicData uri="http://schemas.openxmlformats.org/presentationml/2006/ole">
              <p:oleObj spid="_x0000_s154762" name="Image" r:id="rId19" imgW="330159" imgH="406493" progId="">
                <p:embed/>
              </p:oleObj>
            </a:graphicData>
          </a:graphic>
        </p:graphicFrame>
      </p:grpSp>
      <p:graphicFrame>
        <p:nvGraphicFramePr>
          <p:cNvPr id="154643" name="Object 19"/>
          <p:cNvGraphicFramePr>
            <a:graphicFrameLocks noChangeAspect="1"/>
          </p:cNvGraphicFramePr>
          <p:nvPr/>
        </p:nvGraphicFramePr>
        <p:xfrm>
          <a:off x="8458200" y="5105400"/>
          <a:ext cx="350838" cy="431800"/>
        </p:xfrm>
        <a:graphic>
          <a:graphicData uri="http://schemas.openxmlformats.org/presentationml/2006/ole">
            <p:oleObj spid="_x0000_s154763" name="Image" r:id="rId20" imgW="330159" imgH="406493" progId="">
              <p:embed/>
            </p:oleObj>
          </a:graphicData>
        </a:graphic>
      </p:graphicFrame>
      <p:grpSp>
        <p:nvGrpSpPr>
          <p:cNvPr id="154644" name="Group 20"/>
          <p:cNvGrpSpPr>
            <a:grpSpLocks/>
          </p:cNvGrpSpPr>
          <p:nvPr/>
        </p:nvGrpSpPr>
        <p:grpSpPr bwMode="auto">
          <a:xfrm>
            <a:off x="914400" y="3429000"/>
            <a:ext cx="7056438" cy="2489200"/>
            <a:chOff x="816" y="288"/>
            <a:chExt cx="4445" cy="1568"/>
          </a:xfrm>
        </p:grpSpPr>
        <p:graphicFrame>
          <p:nvGraphicFramePr>
            <p:cNvPr id="154645" name="Object 21"/>
            <p:cNvGraphicFramePr>
              <a:graphicFrameLocks noChangeAspect="1"/>
            </p:cNvGraphicFramePr>
            <p:nvPr/>
          </p:nvGraphicFramePr>
          <p:xfrm>
            <a:off x="1920" y="1056"/>
            <a:ext cx="221" cy="272"/>
          </p:xfrm>
          <a:graphic>
            <a:graphicData uri="http://schemas.openxmlformats.org/presentationml/2006/ole">
              <p:oleObj spid="_x0000_s154764" name="Image" r:id="rId21" imgW="330159" imgH="406493" progId="">
                <p:embed/>
              </p:oleObj>
            </a:graphicData>
          </a:graphic>
        </p:graphicFrame>
        <p:graphicFrame>
          <p:nvGraphicFramePr>
            <p:cNvPr id="154646" name="Object 22"/>
            <p:cNvGraphicFramePr>
              <a:graphicFrameLocks noChangeAspect="1"/>
            </p:cNvGraphicFramePr>
            <p:nvPr/>
          </p:nvGraphicFramePr>
          <p:xfrm>
            <a:off x="2112" y="1296"/>
            <a:ext cx="221" cy="272"/>
          </p:xfrm>
          <a:graphic>
            <a:graphicData uri="http://schemas.openxmlformats.org/presentationml/2006/ole">
              <p:oleObj spid="_x0000_s154765" name="Image" r:id="rId22" imgW="330159" imgH="406493" progId="">
                <p:embed/>
              </p:oleObj>
            </a:graphicData>
          </a:graphic>
        </p:graphicFrame>
        <p:graphicFrame>
          <p:nvGraphicFramePr>
            <p:cNvPr id="154647" name="Object 23"/>
            <p:cNvGraphicFramePr>
              <a:graphicFrameLocks noChangeAspect="1"/>
            </p:cNvGraphicFramePr>
            <p:nvPr/>
          </p:nvGraphicFramePr>
          <p:xfrm>
            <a:off x="816" y="1392"/>
            <a:ext cx="221" cy="272"/>
          </p:xfrm>
          <a:graphic>
            <a:graphicData uri="http://schemas.openxmlformats.org/presentationml/2006/ole">
              <p:oleObj spid="_x0000_s154766" name="Image" r:id="rId23" imgW="330159" imgH="406493" progId="">
                <p:embed/>
              </p:oleObj>
            </a:graphicData>
          </a:graphic>
        </p:graphicFrame>
        <p:graphicFrame>
          <p:nvGraphicFramePr>
            <p:cNvPr id="154648" name="Object 24"/>
            <p:cNvGraphicFramePr>
              <a:graphicFrameLocks noChangeAspect="1"/>
            </p:cNvGraphicFramePr>
            <p:nvPr/>
          </p:nvGraphicFramePr>
          <p:xfrm>
            <a:off x="2592" y="1584"/>
            <a:ext cx="221" cy="272"/>
          </p:xfrm>
          <a:graphic>
            <a:graphicData uri="http://schemas.openxmlformats.org/presentationml/2006/ole">
              <p:oleObj spid="_x0000_s154767" name="Image" r:id="rId24" imgW="330159" imgH="406493" progId="">
                <p:embed/>
              </p:oleObj>
            </a:graphicData>
          </a:graphic>
        </p:graphicFrame>
        <p:graphicFrame>
          <p:nvGraphicFramePr>
            <p:cNvPr id="154649" name="Object 25"/>
            <p:cNvGraphicFramePr>
              <a:graphicFrameLocks noChangeAspect="1"/>
            </p:cNvGraphicFramePr>
            <p:nvPr/>
          </p:nvGraphicFramePr>
          <p:xfrm>
            <a:off x="2304" y="528"/>
            <a:ext cx="221" cy="272"/>
          </p:xfrm>
          <a:graphic>
            <a:graphicData uri="http://schemas.openxmlformats.org/presentationml/2006/ole">
              <p:oleObj spid="_x0000_s154768" name="Image" r:id="rId25" imgW="330159" imgH="406493" progId="">
                <p:embed/>
              </p:oleObj>
            </a:graphicData>
          </a:graphic>
        </p:graphicFrame>
        <p:graphicFrame>
          <p:nvGraphicFramePr>
            <p:cNvPr id="154650" name="Object 26"/>
            <p:cNvGraphicFramePr>
              <a:graphicFrameLocks noChangeAspect="1"/>
            </p:cNvGraphicFramePr>
            <p:nvPr/>
          </p:nvGraphicFramePr>
          <p:xfrm>
            <a:off x="4800" y="480"/>
            <a:ext cx="221" cy="272"/>
          </p:xfrm>
          <a:graphic>
            <a:graphicData uri="http://schemas.openxmlformats.org/presentationml/2006/ole">
              <p:oleObj spid="_x0000_s154769" name="Image" r:id="rId26" imgW="330159" imgH="406493" progId="">
                <p:embed/>
              </p:oleObj>
            </a:graphicData>
          </a:graphic>
        </p:graphicFrame>
        <p:graphicFrame>
          <p:nvGraphicFramePr>
            <p:cNvPr id="154651" name="Object 27"/>
            <p:cNvGraphicFramePr>
              <a:graphicFrameLocks noChangeAspect="1"/>
            </p:cNvGraphicFramePr>
            <p:nvPr/>
          </p:nvGraphicFramePr>
          <p:xfrm>
            <a:off x="3600" y="384"/>
            <a:ext cx="221" cy="272"/>
          </p:xfrm>
          <a:graphic>
            <a:graphicData uri="http://schemas.openxmlformats.org/presentationml/2006/ole">
              <p:oleObj spid="_x0000_s154770" name="Image" r:id="rId27" imgW="330159" imgH="406493" progId="">
                <p:embed/>
              </p:oleObj>
            </a:graphicData>
          </a:graphic>
        </p:graphicFrame>
        <p:graphicFrame>
          <p:nvGraphicFramePr>
            <p:cNvPr id="154652" name="Object 28"/>
            <p:cNvGraphicFramePr>
              <a:graphicFrameLocks noChangeAspect="1"/>
            </p:cNvGraphicFramePr>
            <p:nvPr/>
          </p:nvGraphicFramePr>
          <p:xfrm>
            <a:off x="1152" y="960"/>
            <a:ext cx="221" cy="272"/>
          </p:xfrm>
          <a:graphic>
            <a:graphicData uri="http://schemas.openxmlformats.org/presentationml/2006/ole">
              <p:oleObj spid="_x0000_s154771" name="Image" r:id="rId28" imgW="330159" imgH="406493" progId="">
                <p:embed/>
              </p:oleObj>
            </a:graphicData>
          </a:graphic>
        </p:graphicFrame>
        <p:graphicFrame>
          <p:nvGraphicFramePr>
            <p:cNvPr id="154653" name="Object 29"/>
            <p:cNvGraphicFramePr>
              <a:graphicFrameLocks noChangeAspect="1"/>
            </p:cNvGraphicFramePr>
            <p:nvPr/>
          </p:nvGraphicFramePr>
          <p:xfrm>
            <a:off x="2784" y="384"/>
            <a:ext cx="221" cy="272"/>
          </p:xfrm>
          <a:graphic>
            <a:graphicData uri="http://schemas.openxmlformats.org/presentationml/2006/ole">
              <p:oleObj spid="_x0000_s154772" name="Image" r:id="rId29" imgW="330159" imgH="406493" progId="">
                <p:embed/>
              </p:oleObj>
            </a:graphicData>
          </a:graphic>
        </p:graphicFrame>
        <p:graphicFrame>
          <p:nvGraphicFramePr>
            <p:cNvPr id="154654" name="Object 30"/>
            <p:cNvGraphicFramePr>
              <a:graphicFrameLocks noChangeAspect="1"/>
            </p:cNvGraphicFramePr>
            <p:nvPr/>
          </p:nvGraphicFramePr>
          <p:xfrm>
            <a:off x="4416" y="288"/>
            <a:ext cx="221" cy="272"/>
          </p:xfrm>
          <a:graphic>
            <a:graphicData uri="http://schemas.openxmlformats.org/presentationml/2006/ole">
              <p:oleObj spid="_x0000_s154773" name="Image" r:id="rId30" imgW="330159" imgH="406493" progId="">
                <p:embed/>
              </p:oleObj>
            </a:graphicData>
          </a:graphic>
        </p:graphicFrame>
        <p:graphicFrame>
          <p:nvGraphicFramePr>
            <p:cNvPr id="154655" name="Object 31"/>
            <p:cNvGraphicFramePr>
              <a:graphicFrameLocks noChangeAspect="1"/>
            </p:cNvGraphicFramePr>
            <p:nvPr/>
          </p:nvGraphicFramePr>
          <p:xfrm>
            <a:off x="1872" y="576"/>
            <a:ext cx="221" cy="272"/>
          </p:xfrm>
          <a:graphic>
            <a:graphicData uri="http://schemas.openxmlformats.org/presentationml/2006/ole">
              <p:oleObj spid="_x0000_s154774" name="Image" r:id="rId31" imgW="330159" imgH="406493" progId="">
                <p:embed/>
              </p:oleObj>
            </a:graphicData>
          </a:graphic>
        </p:graphicFrame>
        <p:graphicFrame>
          <p:nvGraphicFramePr>
            <p:cNvPr id="154656" name="Object 32"/>
            <p:cNvGraphicFramePr>
              <a:graphicFrameLocks noChangeAspect="1"/>
            </p:cNvGraphicFramePr>
            <p:nvPr/>
          </p:nvGraphicFramePr>
          <p:xfrm>
            <a:off x="3504" y="720"/>
            <a:ext cx="221" cy="272"/>
          </p:xfrm>
          <a:graphic>
            <a:graphicData uri="http://schemas.openxmlformats.org/presentationml/2006/ole">
              <p:oleObj spid="_x0000_s154775" name="Image" r:id="rId32" imgW="330159" imgH="406493" progId="">
                <p:embed/>
              </p:oleObj>
            </a:graphicData>
          </a:graphic>
        </p:graphicFrame>
        <p:graphicFrame>
          <p:nvGraphicFramePr>
            <p:cNvPr id="154657" name="Object 33"/>
            <p:cNvGraphicFramePr>
              <a:graphicFrameLocks noChangeAspect="1"/>
            </p:cNvGraphicFramePr>
            <p:nvPr/>
          </p:nvGraphicFramePr>
          <p:xfrm>
            <a:off x="5040" y="384"/>
            <a:ext cx="221" cy="272"/>
          </p:xfrm>
          <a:graphic>
            <a:graphicData uri="http://schemas.openxmlformats.org/presentationml/2006/ole">
              <p:oleObj spid="_x0000_s154776" name="Image" r:id="rId33" imgW="330159" imgH="406493" progId="">
                <p:embed/>
              </p:oleObj>
            </a:graphicData>
          </a:graphic>
        </p:graphicFrame>
      </p:grpSp>
      <p:grpSp>
        <p:nvGrpSpPr>
          <p:cNvPr id="154658" name="Group 34"/>
          <p:cNvGrpSpPr>
            <a:grpSpLocks/>
          </p:cNvGrpSpPr>
          <p:nvPr/>
        </p:nvGrpSpPr>
        <p:grpSpPr bwMode="auto">
          <a:xfrm>
            <a:off x="4114800" y="3429000"/>
            <a:ext cx="4287838" cy="2611438"/>
            <a:chOff x="3059" y="192"/>
            <a:chExt cx="2701" cy="1674"/>
          </a:xfrm>
        </p:grpSpPr>
        <p:sp>
          <p:nvSpPr>
            <p:cNvPr id="154659" name="AutoShape 35"/>
            <p:cNvSpPr>
              <a:spLocks noChangeArrowheads="1"/>
            </p:cNvSpPr>
            <p:nvPr/>
          </p:nvSpPr>
          <p:spPr bwMode="auto">
            <a:xfrm rot="-5752495">
              <a:off x="3573" y="-322"/>
              <a:ext cx="1674" cy="2701"/>
            </a:xfrm>
            <a:prstGeom prst="moon">
              <a:avLst>
                <a:gd name="adj" fmla="val 53819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660" name="Text Box 36"/>
            <p:cNvSpPr txBox="1">
              <a:spLocks noChangeArrowheads="1"/>
            </p:cNvSpPr>
            <p:nvPr/>
          </p:nvSpPr>
          <p:spPr bwMode="auto">
            <a:xfrm>
              <a:off x="3840" y="864"/>
              <a:ext cx="1392" cy="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4800" b="1">
                  <a:solidFill>
                    <a:srgbClr val="FF0000"/>
                  </a:solidFill>
                  <a:latin typeface="宋体" pitchFamily="2" charset="-122"/>
                </a:rPr>
                <a:t>zuò</a:t>
              </a:r>
              <a:r>
                <a:rPr lang="zh-CN" altLang="en-US" sz="4800" b="1">
                  <a:solidFill>
                    <a:srgbClr val="FF0000"/>
                  </a:solidFill>
                </a:rPr>
                <a:t>坐</a:t>
              </a:r>
              <a:r>
                <a:rPr lang="en-US" altLang="zh-CN" sz="4800" b="1">
                  <a:solidFill>
                    <a:srgbClr val="FF0000"/>
                  </a:solidFill>
                </a:rPr>
                <a:t>(</a:t>
              </a:r>
              <a:r>
                <a:rPr lang="zh-CN" altLang="en-US" sz="4800" b="1">
                  <a:solidFill>
                    <a:srgbClr val="FF0000"/>
                  </a:solidFill>
                </a:rPr>
                <a:t>坐下</a:t>
              </a:r>
              <a:r>
                <a:rPr lang="en-US" altLang="zh-CN" sz="4800" b="1">
                  <a:solidFill>
                    <a:srgbClr val="FF000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533400" y="1676400"/>
            <a:ext cx="8153400" cy="411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8800" b="1" dirty="0"/>
              <a:t>船</a:t>
            </a:r>
            <a:r>
              <a:rPr kumimoji="0" lang="zh-CN" altLang="en-US" sz="8800" dirty="0"/>
              <a:t>儿  </a:t>
            </a:r>
            <a:r>
              <a:rPr kumimoji="0" lang="zh-CN" altLang="en-US" sz="8800" b="1" dirty="0"/>
              <a:t>弯</a:t>
            </a:r>
            <a:r>
              <a:rPr kumimoji="0" lang="zh-CN" altLang="en-US" sz="8800" dirty="0"/>
              <a:t>弯  </a:t>
            </a:r>
            <a:r>
              <a:rPr kumimoji="0" lang="zh-CN" altLang="en-US" sz="8800" b="1" dirty="0"/>
              <a:t>坐</a:t>
            </a:r>
            <a:r>
              <a:rPr kumimoji="0" lang="zh-CN" altLang="en-US" sz="8800" dirty="0"/>
              <a:t>下</a:t>
            </a:r>
          </a:p>
          <a:p>
            <a:r>
              <a:rPr kumimoji="0" lang="zh-CN" altLang="en-US" sz="8800" b="1" dirty="0"/>
              <a:t>只</a:t>
            </a:r>
            <a:r>
              <a:rPr kumimoji="0" lang="zh-CN" altLang="en-US" sz="8800" dirty="0"/>
              <a:t>要  </a:t>
            </a:r>
            <a:r>
              <a:rPr kumimoji="0" lang="zh-CN" altLang="en-US" sz="8800" b="1" dirty="0"/>
              <a:t>看见</a:t>
            </a:r>
            <a:r>
              <a:rPr kumimoji="0" lang="zh-CN" altLang="en-US" sz="8800" dirty="0"/>
              <a:t>  </a:t>
            </a:r>
            <a:r>
              <a:rPr kumimoji="0" lang="zh-CN" altLang="en-US" sz="8800" b="1" dirty="0"/>
              <a:t>闪</a:t>
            </a:r>
            <a:r>
              <a:rPr kumimoji="0" lang="zh-CN" altLang="en-US" sz="8800" dirty="0"/>
              <a:t>亮</a:t>
            </a:r>
          </a:p>
          <a:p>
            <a:r>
              <a:rPr kumimoji="0" lang="zh-CN" altLang="en-US" sz="8800" b="1" dirty="0"/>
              <a:t>星</a:t>
            </a:r>
            <a:r>
              <a:rPr kumimoji="0" lang="zh-CN" altLang="en-US" sz="8800" dirty="0"/>
              <a:t>星  </a:t>
            </a:r>
            <a:r>
              <a:rPr kumimoji="0" lang="zh-CN" altLang="en-US" sz="8800" b="1" dirty="0"/>
              <a:t>蓝</a:t>
            </a:r>
            <a:r>
              <a:rPr kumimoji="0" lang="zh-CN" altLang="en-US" sz="8800" dirty="0"/>
              <a:t>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04800" y="4876800"/>
            <a:ext cx="411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     ）的月亮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4724400" y="4800600"/>
            <a:ext cx="441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     ）的月儿</a:t>
            </a:r>
          </a:p>
        </p:txBody>
      </p:sp>
      <p:graphicFrame>
        <p:nvGraphicFramePr>
          <p:cNvPr id="8228" name="Object 36"/>
          <p:cNvGraphicFramePr>
            <a:graphicFrameLocks noChangeAspect="1"/>
          </p:cNvGraphicFramePr>
          <p:nvPr/>
        </p:nvGraphicFramePr>
        <p:xfrm>
          <a:off x="4953000" y="762000"/>
          <a:ext cx="4038600" cy="3325813"/>
        </p:xfrm>
        <a:graphic>
          <a:graphicData uri="http://schemas.openxmlformats.org/presentationml/2006/ole">
            <p:oleObj spid="_x0000_s8241" name="位图图像" r:id="rId3" imgW="1343212" imgH="1333333" progId="PBrush">
              <p:embed/>
            </p:oleObj>
          </a:graphicData>
        </a:graphic>
      </p:graphicFrame>
      <p:graphicFrame>
        <p:nvGraphicFramePr>
          <p:cNvPr id="8231" name="Object 39"/>
          <p:cNvGraphicFramePr>
            <a:graphicFrameLocks noChangeAspect="1"/>
          </p:cNvGraphicFramePr>
          <p:nvPr/>
        </p:nvGraphicFramePr>
        <p:xfrm>
          <a:off x="457200" y="838200"/>
          <a:ext cx="4191000" cy="3259138"/>
        </p:xfrm>
        <a:graphic>
          <a:graphicData uri="http://schemas.openxmlformats.org/presentationml/2006/ole">
            <p:oleObj spid="_x0000_s8242" name="位图图像" r:id="rId4" imgW="752381" imgH="581106" progId="PBrush">
              <p:embed/>
            </p:oleObj>
          </a:graphicData>
        </a:graphic>
      </p:graphicFrame>
      <p:sp>
        <p:nvSpPr>
          <p:cNvPr id="8232" name="Text Box 40"/>
          <p:cNvSpPr txBox="1">
            <a:spLocks noChangeArrowheads="1"/>
          </p:cNvSpPr>
          <p:nvPr/>
        </p:nvSpPr>
        <p:spPr bwMode="auto">
          <a:xfrm>
            <a:off x="914400" y="48768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400" b="1">
                <a:solidFill>
                  <a:srgbClr val="FF0000"/>
                </a:solidFill>
                <a:ea typeface="楷体_GB2312" pitchFamily="49" charset="-122"/>
              </a:rPr>
              <a:t>圆圆</a:t>
            </a:r>
          </a:p>
        </p:txBody>
      </p:sp>
      <p:sp>
        <p:nvSpPr>
          <p:cNvPr id="8233" name="Text Box 41"/>
          <p:cNvSpPr txBox="1">
            <a:spLocks noChangeArrowheads="1"/>
          </p:cNvSpPr>
          <p:nvPr/>
        </p:nvSpPr>
        <p:spPr bwMode="auto">
          <a:xfrm>
            <a:off x="5076825" y="4652963"/>
            <a:ext cx="18986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6000" b="1">
                <a:solidFill>
                  <a:srgbClr val="FF0000"/>
                </a:solidFill>
                <a:ea typeface="楷体_GB2312" pitchFamily="49" charset="-122"/>
              </a:rPr>
              <a:t>弯弯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utoUpdateAnimBg="0"/>
      <p:bldP spid="8199" grpId="0" autoUpdateAnimBg="0"/>
      <p:bldP spid="8232" grpId="0" autoUpdateAnimBg="0"/>
      <p:bldP spid="823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12558_2005-3-15_22-47-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911225"/>
            <a:ext cx="9753600" cy="77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609600" y="3810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0" lang="zh-CN" altLang="zh-CN"/>
          </a:p>
        </p:txBody>
      </p:sp>
      <p:sp>
        <p:nvSpPr>
          <p:cNvPr id="80900" name="AutoShape 4"/>
          <p:cNvSpPr>
            <a:spLocks noChangeArrowheads="1"/>
          </p:cNvSpPr>
          <p:nvPr/>
        </p:nvSpPr>
        <p:spPr bwMode="auto">
          <a:xfrm>
            <a:off x="304800" y="2743200"/>
            <a:ext cx="2971800" cy="2209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1" name="AutoShape 5"/>
          <p:cNvSpPr>
            <a:spLocks noChangeArrowheads="1"/>
          </p:cNvSpPr>
          <p:nvPr/>
        </p:nvSpPr>
        <p:spPr bwMode="auto">
          <a:xfrm>
            <a:off x="3505200" y="2590800"/>
            <a:ext cx="2895600" cy="2209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2" name="AutoShape 6"/>
          <p:cNvSpPr>
            <a:spLocks noChangeArrowheads="1"/>
          </p:cNvSpPr>
          <p:nvPr/>
        </p:nvSpPr>
        <p:spPr bwMode="auto">
          <a:xfrm>
            <a:off x="6172200" y="2590800"/>
            <a:ext cx="3429000" cy="27432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3" name="AutoShape 7"/>
          <p:cNvSpPr>
            <a:spLocks noChangeArrowheads="1"/>
          </p:cNvSpPr>
          <p:nvPr/>
        </p:nvSpPr>
        <p:spPr bwMode="auto">
          <a:xfrm>
            <a:off x="0" y="228600"/>
            <a:ext cx="2971800" cy="22860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4" name="AutoShape 8"/>
          <p:cNvSpPr>
            <a:spLocks noChangeArrowheads="1"/>
          </p:cNvSpPr>
          <p:nvPr/>
        </p:nvSpPr>
        <p:spPr bwMode="auto">
          <a:xfrm>
            <a:off x="2895600" y="0"/>
            <a:ext cx="3429000" cy="24384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5" name="AutoShape 9"/>
          <p:cNvSpPr>
            <a:spLocks noChangeArrowheads="1"/>
          </p:cNvSpPr>
          <p:nvPr/>
        </p:nvSpPr>
        <p:spPr bwMode="auto">
          <a:xfrm>
            <a:off x="6629400" y="381000"/>
            <a:ext cx="2743200" cy="23622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3352800" y="4648200"/>
            <a:ext cx="3810000" cy="2209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7" name="AutoShape 11"/>
          <p:cNvSpPr>
            <a:spLocks noChangeArrowheads="1"/>
          </p:cNvSpPr>
          <p:nvPr/>
        </p:nvSpPr>
        <p:spPr bwMode="auto">
          <a:xfrm>
            <a:off x="152400" y="4652963"/>
            <a:ext cx="2819400" cy="2205037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908" name="Text Box 12"/>
          <p:cNvSpPr txBox="1">
            <a:spLocks noChangeArrowheads="1"/>
          </p:cNvSpPr>
          <p:nvPr/>
        </p:nvSpPr>
        <p:spPr bwMode="auto">
          <a:xfrm>
            <a:off x="914400" y="11430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ea typeface="幼圆" pitchFamily="49" charset="-122"/>
              </a:rPr>
              <a:t>小</a:t>
            </a: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船</a:t>
            </a:r>
            <a:endParaRPr kumimoji="0" lang="zh-CN" altLang="en-US" sz="4000" b="1">
              <a:solidFill>
                <a:srgbClr val="FF3300"/>
              </a:solidFill>
              <a:ea typeface="幼圆" pitchFamily="49" charset="-122"/>
            </a:endParaRP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3810000" y="10668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弯弯</a:t>
            </a:r>
            <a:r>
              <a:rPr kumimoji="0" lang="zh-CN" altLang="en-US" sz="3600" b="1">
                <a:ea typeface="幼圆" pitchFamily="49" charset="-122"/>
              </a:rPr>
              <a:t>的</a:t>
            </a:r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7467600" y="12954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坐</a:t>
            </a:r>
            <a:r>
              <a:rPr kumimoji="0" lang="zh-CN" altLang="en-US" sz="3600" b="1">
                <a:ea typeface="幼圆" pitchFamily="49" charset="-122"/>
              </a:rPr>
              <a:t>在</a:t>
            </a:r>
          </a:p>
        </p:txBody>
      </p:sp>
      <p:sp>
        <p:nvSpPr>
          <p:cNvPr id="80911" name="Text Box 15"/>
          <p:cNvSpPr txBox="1">
            <a:spLocks noChangeArrowheads="1"/>
          </p:cNvSpPr>
          <p:nvPr/>
        </p:nvSpPr>
        <p:spPr bwMode="auto">
          <a:xfrm>
            <a:off x="1187450" y="3573463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0066"/>
                </a:solidFill>
                <a:latin typeface="宋体" pitchFamily="2" charset="-122"/>
              </a:rPr>
              <a:t>只</a:t>
            </a:r>
            <a:r>
              <a:rPr kumimoji="0" lang="zh-CN" altLang="en-US" sz="3600" b="1">
                <a:ea typeface="幼圆" pitchFamily="49" charset="-122"/>
              </a:rPr>
              <a:t>是</a:t>
            </a:r>
          </a:p>
        </p:txBody>
      </p:sp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4343400" y="35052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看见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7092950" y="38608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0" lang="zh-CN" altLang="en-US" sz="3600" b="1">
                <a:solidFill>
                  <a:srgbClr val="FF0066"/>
                </a:solidFill>
                <a:latin typeface="宋体" pitchFamily="2" charset="-122"/>
              </a:rPr>
              <a:t>闪闪</a:t>
            </a:r>
            <a:r>
              <a:rPr kumimoji="0" lang="zh-CN" altLang="en-US" sz="3600" b="1">
                <a:ea typeface="幼圆" pitchFamily="49" charset="-122"/>
              </a:rPr>
              <a:t>的</a:t>
            </a:r>
          </a:p>
        </p:txBody>
      </p:sp>
      <p:sp>
        <p:nvSpPr>
          <p:cNvPr id="80914" name="Text Box 18"/>
          <p:cNvSpPr txBox="1">
            <a:spLocks noChangeArrowheads="1"/>
          </p:cNvSpPr>
          <p:nvPr/>
        </p:nvSpPr>
        <p:spPr bwMode="auto">
          <a:xfrm>
            <a:off x="914400" y="54864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星星</a:t>
            </a:r>
          </a:p>
        </p:txBody>
      </p:sp>
      <p:sp>
        <p:nvSpPr>
          <p:cNvPr id="80915" name="Text Box 19"/>
          <p:cNvSpPr txBox="1">
            <a:spLocks noChangeArrowheads="1"/>
          </p:cNvSpPr>
          <p:nvPr/>
        </p:nvSpPr>
        <p:spPr bwMode="auto">
          <a:xfrm>
            <a:off x="4419600" y="5562600"/>
            <a:ext cx="1905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ea typeface="幼圆" pitchFamily="49" charset="-122"/>
              </a:rPr>
              <a:t>蓝蓝</a:t>
            </a:r>
            <a:r>
              <a:rPr kumimoji="0" lang="zh-CN" altLang="en-US" sz="3600" b="1">
                <a:ea typeface="幼圆" pitchFamily="49" charset="-122"/>
              </a:rPr>
              <a:t>的</a:t>
            </a:r>
          </a:p>
        </p:txBody>
      </p:sp>
      <p:pic>
        <p:nvPicPr>
          <p:cNvPr id="80916" name="Picture 20" descr="星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438400" y="20574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7" name="Picture 21" descr="星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590800" y="22098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8" name="Picture 22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5257800" y="533400"/>
            <a:ext cx="33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19" name="Picture 23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5410200" y="685800"/>
            <a:ext cx="33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0" name="Picture 24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7924800" y="2362200"/>
            <a:ext cx="331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1" name="Picture 25" descr="星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28600" y="3810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2" name="Picture 26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533400" y="685800"/>
            <a:ext cx="33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3" name="Picture 27" descr="星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429000" y="42672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4" name="Picture 28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3733800" y="3886200"/>
            <a:ext cx="33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5" name="Picture 29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6172200" y="4343400"/>
            <a:ext cx="331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6" name="Picture 30" descr="星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28600" y="4191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7" name="Picture 31" descr="星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239000" y="5791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8" name="Picture 32" descr="星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 flipV="1">
            <a:off x="6324600" y="22860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29" name="Picture 33" descr="星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V="1">
            <a:off x="6400800" y="2514600"/>
            <a:ext cx="3317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1" name="AutoShape 13"/>
          <p:cNvSpPr>
            <a:spLocks noChangeArrowheads="1"/>
          </p:cNvSpPr>
          <p:nvPr/>
        </p:nvSpPr>
        <p:spPr bwMode="auto">
          <a:xfrm>
            <a:off x="5508625" y="4221163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0" name="AutoShape 12"/>
          <p:cNvSpPr>
            <a:spLocks noChangeArrowheads="1"/>
          </p:cNvSpPr>
          <p:nvPr/>
        </p:nvSpPr>
        <p:spPr bwMode="auto">
          <a:xfrm>
            <a:off x="3419475" y="4149725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1" name="AutoShape 3"/>
          <p:cNvSpPr>
            <a:spLocks noChangeArrowheads="1"/>
          </p:cNvSpPr>
          <p:nvPr/>
        </p:nvSpPr>
        <p:spPr bwMode="auto">
          <a:xfrm>
            <a:off x="1447800" y="41910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1447800" y="28956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3" name="AutoShape 5"/>
          <p:cNvSpPr>
            <a:spLocks noChangeArrowheads="1"/>
          </p:cNvSpPr>
          <p:nvPr/>
        </p:nvSpPr>
        <p:spPr bwMode="auto">
          <a:xfrm>
            <a:off x="5486400" y="29718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4" name="AutoShape 6"/>
          <p:cNvSpPr>
            <a:spLocks noChangeArrowheads="1"/>
          </p:cNvSpPr>
          <p:nvPr/>
        </p:nvSpPr>
        <p:spPr bwMode="auto">
          <a:xfrm>
            <a:off x="3505200" y="28956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5" name="AutoShape 7"/>
          <p:cNvSpPr>
            <a:spLocks noChangeArrowheads="1"/>
          </p:cNvSpPr>
          <p:nvPr/>
        </p:nvSpPr>
        <p:spPr bwMode="auto">
          <a:xfrm>
            <a:off x="5486400" y="17526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6" name="AutoShape 8"/>
          <p:cNvSpPr>
            <a:spLocks noChangeArrowheads="1"/>
          </p:cNvSpPr>
          <p:nvPr/>
        </p:nvSpPr>
        <p:spPr bwMode="auto">
          <a:xfrm>
            <a:off x="3505200" y="16764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7" name="AutoShape 9"/>
          <p:cNvSpPr>
            <a:spLocks noChangeArrowheads="1"/>
          </p:cNvSpPr>
          <p:nvPr/>
        </p:nvSpPr>
        <p:spPr bwMode="auto">
          <a:xfrm>
            <a:off x="1371600" y="1752600"/>
            <a:ext cx="1752600" cy="1447800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1676400" y="1828800"/>
            <a:ext cx="57150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8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蓝  看  见  闪  星  坐  </a:t>
            </a:r>
            <a:r>
              <a:rPr lang="zh-CN" altLang="en-US" sz="8000" b="1">
                <a:latin typeface="楷体_GB2312" pitchFamily="49" charset="-122"/>
                <a:ea typeface="楷体_GB2312" pitchFamily="49" charset="-122"/>
              </a:rPr>
              <a:t>只</a:t>
            </a:r>
            <a:r>
              <a:rPr lang="zh-CN" altLang="en-US" sz="80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船  弯</a:t>
            </a:r>
          </a:p>
        </p:txBody>
      </p:sp>
      <p:sp>
        <p:nvSpPr>
          <p:cNvPr id="53259" name="WordArt 11"/>
          <p:cNvSpPr>
            <a:spLocks noChangeArrowheads="1" noChangeShapeType="1" noTextEdit="1"/>
          </p:cNvSpPr>
          <p:nvPr/>
        </p:nvSpPr>
        <p:spPr bwMode="auto">
          <a:xfrm>
            <a:off x="1066800" y="457200"/>
            <a:ext cx="2667000" cy="685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8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宋体"/>
                <a:ea typeface="宋体"/>
              </a:rPr>
              <a:t>我会记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1066800" cy="563563"/>
          </a:xfrm>
        </p:spPr>
        <p:txBody>
          <a:bodyPr/>
          <a:lstStyle/>
          <a:p>
            <a:r>
              <a:rPr lang="en-US" altLang="zh-CN" sz="4000" b="1">
                <a:solidFill>
                  <a:srgbClr val="0000FF"/>
                </a:solidFill>
              </a:rPr>
              <a:t>q</a:t>
            </a:r>
            <a:r>
              <a:rPr lang="en-US" altLang="zh-CN" b="1">
                <a:solidFill>
                  <a:srgbClr val="0000FF"/>
                </a:solidFill>
                <a:ea typeface="幼圆" pitchFamily="49" charset="-122"/>
              </a:rPr>
              <a:t>ī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33400"/>
            <a:ext cx="8229600" cy="589756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dirty="0"/>
              <a:t>   </a:t>
            </a:r>
            <a:r>
              <a:rPr lang="zh-CN" altLang="en-US" sz="5400" b="1" dirty="0">
                <a:ea typeface="楷体_GB2312" pitchFamily="49" charset="-122"/>
              </a:rPr>
              <a:t>星期天，我和妈妈坐上了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5400" b="1" dirty="0"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5400" b="1" dirty="0">
                <a:ea typeface="楷体_GB2312" pitchFamily="49" charset="-122"/>
              </a:rPr>
              <a:t>弯弯的小船。我看见湖水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5400" b="1" dirty="0"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5400" b="1" dirty="0">
                <a:ea typeface="楷体_GB2312" pitchFamily="49" charset="-122"/>
              </a:rPr>
              <a:t>很蓝很蓝，阳光在湖面上</a:t>
            </a:r>
          </a:p>
          <a:p>
            <a:pPr>
              <a:lnSpc>
                <a:spcPct val="90000"/>
              </a:lnSpc>
              <a:buFontTx/>
              <a:buNone/>
            </a:pPr>
            <a:endParaRPr lang="zh-CN" altLang="en-US" sz="5400" b="1" dirty="0">
              <a:ea typeface="楷体_GB2312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zh-CN" altLang="en-US" sz="5400" b="1" dirty="0">
                <a:ea typeface="楷体_GB2312" pitchFamily="49" charset="-122"/>
              </a:rPr>
              <a:t>闪着金光，可漂亮了。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858000" y="1752600"/>
            <a:ext cx="838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4000" b="1">
                <a:solidFill>
                  <a:srgbClr val="0000FF"/>
                </a:solidFill>
                <a:latin typeface="Arial" pitchFamily="34" charset="0"/>
              </a:rPr>
              <a:t>hú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914400" y="4572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54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星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6477000" y="4572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坐</a:t>
            </a: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609600" y="22860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弯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3352800" y="22860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船</a:t>
            </a: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5410200" y="22860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看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6096000" y="22860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见</a:t>
            </a: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1295400" y="41148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蓝</a:t>
            </a: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609600" y="5867400"/>
            <a:ext cx="873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5400" b="1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闪</a:t>
            </a:r>
          </a:p>
        </p:txBody>
      </p:sp>
    </p:spTree>
  </p:cSld>
  <p:clrMapOvr>
    <a:masterClrMapping/>
  </p:clrMapOvr>
  <p:transition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5" grpId="0"/>
      <p:bldP spid="97286" grpId="0"/>
      <p:bldP spid="97287" grpId="0"/>
      <p:bldP spid="97288" grpId="0"/>
      <p:bldP spid="97289" grpId="0"/>
      <p:bldP spid="97290" grpId="0"/>
      <p:bldP spid="97291" grpId="0"/>
      <p:bldP spid="9729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7523" name="Object 3"/>
          <p:cNvGraphicFramePr>
            <a:graphicFrameLocks noChangeAspect="1"/>
          </p:cNvGraphicFramePr>
          <p:nvPr/>
        </p:nvGraphicFramePr>
        <p:xfrm>
          <a:off x="-304800" y="0"/>
          <a:ext cx="10210800" cy="7513638"/>
        </p:xfrm>
        <a:graphic>
          <a:graphicData uri="http://schemas.openxmlformats.org/presentationml/2006/ole">
            <p:oleObj spid="_x0000_s107591" name="Image" r:id="rId4" imgW="10165902" imgH="8183551" progId="">
              <p:embed/>
            </p:oleObj>
          </a:graphicData>
        </a:graphic>
      </p:graphicFrame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07592" name="Image" r:id="rId5" imgW="330159" imgH="406493" progId="">
              <p:embed/>
            </p:oleObj>
          </a:graphicData>
        </a:graphic>
      </p:graphicFrame>
      <p:sp>
        <p:nvSpPr>
          <p:cNvPr id="107525" name="AutoShape 5"/>
          <p:cNvSpPr>
            <a:spLocks noChangeArrowheads="1"/>
          </p:cNvSpPr>
          <p:nvPr/>
        </p:nvSpPr>
        <p:spPr bwMode="auto">
          <a:xfrm rot="10601022">
            <a:off x="5791200" y="685800"/>
            <a:ext cx="2054225" cy="2971800"/>
          </a:xfrm>
          <a:prstGeom prst="moon">
            <a:avLst>
              <a:gd name="adj" fmla="val 3710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7526" name="Group 6"/>
          <p:cNvGrpSpPr>
            <a:grpSpLocks/>
          </p:cNvGrpSpPr>
          <p:nvPr/>
        </p:nvGrpSpPr>
        <p:grpSpPr bwMode="auto">
          <a:xfrm>
            <a:off x="533400" y="2819400"/>
            <a:ext cx="2667000" cy="2641600"/>
            <a:chOff x="672" y="816"/>
            <a:chExt cx="2742" cy="2864"/>
          </a:xfrm>
        </p:grpSpPr>
        <p:grpSp>
          <p:nvGrpSpPr>
            <p:cNvPr id="107527" name="Group 7"/>
            <p:cNvGrpSpPr>
              <a:grpSpLocks/>
            </p:cNvGrpSpPr>
            <p:nvPr/>
          </p:nvGrpSpPr>
          <p:grpSpPr bwMode="auto">
            <a:xfrm>
              <a:off x="1417" y="816"/>
              <a:ext cx="1123" cy="2364"/>
              <a:chOff x="3167" y="582"/>
              <a:chExt cx="1123" cy="2522"/>
            </a:xfrm>
          </p:grpSpPr>
          <p:grpSp>
            <p:nvGrpSpPr>
              <p:cNvPr id="107528" name="Group 8"/>
              <p:cNvGrpSpPr>
                <a:grpSpLocks/>
              </p:cNvGrpSpPr>
              <p:nvPr/>
            </p:nvGrpSpPr>
            <p:grpSpPr bwMode="auto">
              <a:xfrm>
                <a:off x="3167" y="582"/>
                <a:ext cx="1123" cy="2522"/>
                <a:chOff x="3167" y="582"/>
                <a:chExt cx="1123" cy="2522"/>
              </a:xfrm>
            </p:grpSpPr>
            <p:grpSp>
              <p:nvGrpSpPr>
                <p:cNvPr id="107529" name="Group 9"/>
                <p:cNvGrpSpPr>
                  <a:grpSpLocks/>
                </p:cNvGrpSpPr>
                <p:nvPr/>
              </p:nvGrpSpPr>
              <p:grpSpPr bwMode="auto">
                <a:xfrm>
                  <a:off x="3167" y="1301"/>
                  <a:ext cx="295" cy="1757"/>
                  <a:chOff x="3167" y="1301"/>
                  <a:chExt cx="295" cy="1757"/>
                </a:xfrm>
              </p:grpSpPr>
              <p:sp>
                <p:nvSpPr>
                  <p:cNvPr id="107530" name="Freeform 10"/>
                  <p:cNvSpPr>
                    <a:spLocks/>
                  </p:cNvSpPr>
                  <p:nvPr/>
                </p:nvSpPr>
                <p:spPr bwMode="auto">
                  <a:xfrm>
                    <a:off x="3179" y="1301"/>
                    <a:ext cx="224" cy="1757"/>
                  </a:xfrm>
                  <a:custGeom>
                    <a:avLst/>
                    <a:gdLst>
                      <a:gd name="T0" fmla="*/ 63 w 224"/>
                      <a:gd name="T1" fmla="*/ 0 h 1757"/>
                      <a:gd name="T2" fmla="*/ 16 w 224"/>
                      <a:gd name="T3" fmla="*/ 282 h 1757"/>
                      <a:gd name="T4" fmla="*/ 11 w 224"/>
                      <a:gd name="T5" fmla="*/ 331 h 1757"/>
                      <a:gd name="T6" fmla="*/ 5 w 224"/>
                      <a:gd name="T7" fmla="*/ 422 h 1757"/>
                      <a:gd name="T8" fmla="*/ 0 w 224"/>
                      <a:gd name="T9" fmla="*/ 483 h 1757"/>
                      <a:gd name="T10" fmla="*/ 8 w 224"/>
                      <a:gd name="T11" fmla="*/ 773 h 1757"/>
                      <a:gd name="T12" fmla="*/ 24 w 224"/>
                      <a:gd name="T13" fmla="*/ 1088 h 1757"/>
                      <a:gd name="T14" fmla="*/ 96 w 224"/>
                      <a:gd name="T15" fmla="*/ 1563 h 1757"/>
                      <a:gd name="T16" fmla="*/ 144 w 224"/>
                      <a:gd name="T17" fmla="*/ 1676 h 1757"/>
                      <a:gd name="T18" fmla="*/ 224 w 224"/>
                      <a:gd name="T19" fmla="*/ 1757 h 1757"/>
                      <a:gd name="T20" fmla="*/ 163 w 224"/>
                      <a:gd name="T21" fmla="*/ 1245 h 1757"/>
                      <a:gd name="T22" fmla="*/ 143 w 224"/>
                      <a:gd name="T23" fmla="*/ 1048 h 1757"/>
                      <a:gd name="T24" fmla="*/ 96 w 224"/>
                      <a:gd name="T25" fmla="*/ 677 h 1757"/>
                      <a:gd name="T26" fmla="*/ 78 w 224"/>
                      <a:gd name="T27" fmla="*/ 359 h 1757"/>
                      <a:gd name="T28" fmla="*/ 63 w 224"/>
                      <a:gd name="T29" fmla="*/ 0 h 17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24" h="1757">
                        <a:moveTo>
                          <a:pt x="63" y="0"/>
                        </a:moveTo>
                        <a:lnTo>
                          <a:pt x="16" y="282"/>
                        </a:lnTo>
                        <a:lnTo>
                          <a:pt x="11" y="331"/>
                        </a:lnTo>
                        <a:lnTo>
                          <a:pt x="5" y="422"/>
                        </a:lnTo>
                        <a:lnTo>
                          <a:pt x="0" y="483"/>
                        </a:lnTo>
                        <a:lnTo>
                          <a:pt x="8" y="773"/>
                        </a:lnTo>
                        <a:lnTo>
                          <a:pt x="24" y="1088"/>
                        </a:lnTo>
                        <a:lnTo>
                          <a:pt x="96" y="1563"/>
                        </a:lnTo>
                        <a:lnTo>
                          <a:pt x="144" y="1676"/>
                        </a:lnTo>
                        <a:lnTo>
                          <a:pt x="224" y="1757"/>
                        </a:lnTo>
                        <a:lnTo>
                          <a:pt x="163" y="1245"/>
                        </a:lnTo>
                        <a:lnTo>
                          <a:pt x="143" y="1048"/>
                        </a:lnTo>
                        <a:lnTo>
                          <a:pt x="96" y="677"/>
                        </a:lnTo>
                        <a:lnTo>
                          <a:pt x="78" y="359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31" name="Freeform 11"/>
                  <p:cNvSpPr>
                    <a:spLocks/>
                  </p:cNvSpPr>
                  <p:nvPr/>
                </p:nvSpPr>
                <p:spPr bwMode="auto">
                  <a:xfrm>
                    <a:off x="3167" y="1655"/>
                    <a:ext cx="295" cy="1310"/>
                  </a:xfrm>
                  <a:custGeom>
                    <a:avLst/>
                    <a:gdLst>
                      <a:gd name="T0" fmla="*/ 21 w 295"/>
                      <a:gd name="T1" fmla="*/ 0 h 1310"/>
                      <a:gd name="T2" fmla="*/ 3 w 295"/>
                      <a:gd name="T3" fmla="*/ 213 h 1310"/>
                      <a:gd name="T4" fmla="*/ 1 w 295"/>
                      <a:gd name="T5" fmla="*/ 266 h 1310"/>
                      <a:gd name="T6" fmla="*/ 0 w 295"/>
                      <a:gd name="T7" fmla="*/ 322 h 1310"/>
                      <a:gd name="T8" fmla="*/ 3 w 295"/>
                      <a:gd name="T9" fmla="*/ 390 h 1310"/>
                      <a:gd name="T10" fmla="*/ 7 w 295"/>
                      <a:gd name="T11" fmla="*/ 452 h 1310"/>
                      <a:gd name="T12" fmla="*/ 13 w 295"/>
                      <a:gd name="T13" fmla="*/ 523 h 1310"/>
                      <a:gd name="T14" fmla="*/ 15 w 295"/>
                      <a:gd name="T15" fmla="*/ 565 h 1310"/>
                      <a:gd name="T16" fmla="*/ 19 w 295"/>
                      <a:gd name="T17" fmla="*/ 640 h 1310"/>
                      <a:gd name="T18" fmla="*/ 25 w 295"/>
                      <a:gd name="T19" fmla="*/ 698 h 1310"/>
                      <a:gd name="T20" fmla="*/ 31 w 295"/>
                      <a:gd name="T21" fmla="*/ 749 h 1310"/>
                      <a:gd name="T22" fmla="*/ 39 w 295"/>
                      <a:gd name="T23" fmla="*/ 805 h 1310"/>
                      <a:gd name="T24" fmla="*/ 46 w 295"/>
                      <a:gd name="T25" fmla="*/ 850 h 1310"/>
                      <a:gd name="T26" fmla="*/ 51 w 295"/>
                      <a:gd name="T27" fmla="*/ 898 h 1310"/>
                      <a:gd name="T28" fmla="*/ 58 w 295"/>
                      <a:gd name="T29" fmla="*/ 936 h 1310"/>
                      <a:gd name="T30" fmla="*/ 63 w 295"/>
                      <a:gd name="T31" fmla="*/ 975 h 1310"/>
                      <a:gd name="T32" fmla="*/ 78 w 295"/>
                      <a:gd name="T33" fmla="*/ 1071 h 1310"/>
                      <a:gd name="T34" fmla="*/ 86 w 295"/>
                      <a:gd name="T35" fmla="*/ 1119 h 1310"/>
                      <a:gd name="T36" fmla="*/ 94 w 295"/>
                      <a:gd name="T37" fmla="*/ 1155 h 1310"/>
                      <a:gd name="T38" fmla="*/ 106 w 295"/>
                      <a:gd name="T39" fmla="*/ 1201 h 1310"/>
                      <a:gd name="T40" fmla="*/ 122 w 295"/>
                      <a:gd name="T41" fmla="*/ 1233 h 1310"/>
                      <a:gd name="T42" fmla="*/ 132 w 295"/>
                      <a:gd name="T43" fmla="*/ 1264 h 1310"/>
                      <a:gd name="T44" fmla="*/ 149 w 295"/>
                      <a:gd name="T45" fmla="*/ 1310 h 1310"/>
                      <a:gd name="T46" fmla="*/ 169 w 295"/>
                      <a:gd name="T47" fmla="*/ 1291 h 1310"/>
                      <a:gd name="T48" fmla="*/ 198 w 295"/>
                      <a:gd name="T49" fmla="*/ 1264 h 1310"/>
                      <a:gd name="T50" fmla="*/ 218 w 295"/>
                      <a:gd name="T51" fmla="*/ 1249 h 1310"/>
                      <a:gd name="T52" fmla="*/ 237 w 295"/>
                      <a:gd name="T53" fmla="*/ 1233 h 1310"/>
                      <a:gd name="T54" fmla="*/ 256 w 295"/>
                      <a:gd name="T55" fmla="*/ 1221 h 1310"/>
                      <a:gd name="T56" fmla="*/ 270 w 295"/>
                      <a:gd name="T57" fmla="*/ 1209 h 1310"/>
                      <a:gd name="T58" fmla="*/ 284 w 295"/>
                      <a:gd name="T59" fmla="*/ 1197 h 1310"/>
                      <a:gd name="T60" fmla="*/ 291 w 295"/>
                      <a:gd name="T61" fmla="*/ 1185 h 1310"/>
                      <a:gd name="T62" fmla="*/ 295 w 295"/>
                      <a:gd name="T63" fmla="*/ 1171 h 1310"/>
                      <a:gd name="T64" fmla="*/ 293 w 295"/>
                      <a:gd name="T65" fmla="*/ 1153 h 1310"/>
                      <a:gd name="T66" fmla="*/ 285 w 295"/>
                      <a:gd name="T67" fmla="*/ 1128 h 1310"/>
                      <a:gd name="T68" fmla="*/ 265 w 295"/>
                      <a:gd name="T69" fmla="*/ 1081 h 1310"/>
                      <a:gd name="T70" fmla="*/ 246 w 295"/>
                      <a:gd name="T71" fmla="*/ 1040 h 1310"/>
                      <a:gd name="T72" fmla="*/ 233 w 295"/>
                      <a:gd name="T73" fmla="*/ 1009 h 1310"/>
                      <a:gd name="T74" fmla="*/ 210 w 295"/>
                      <a:gd name="T75" fmla="*/ 957 h 1310"/>
                      <a:gd name="T76" fmla="*/ 179 w 295"/>
                      <a:gd name="T77" fmla="*/ 889 h 1310"/>
                      <a:gd name="T78" fmla="*/ 169 w 295"/>
                      <a:gd name="T79" fmla="*/ 860 h 1310"/>
                      <a:gd name="T80" fmla="*/ 155 w 295"/>
                      <a:gd name="T81" fmla="*/ 823 h 1310"/>
                      <a:gd name="T82" fmla="*/ 141 w 295"/>
                      <a:gd name="T83" fmla="*/ 787 h 1310"/>
                      <a:gd name="T84" fmla="*/ 128 w 295"/>
                      <a:gd name="T85" fmla="*/ 746 h 1310"/>
                      <a:gd name="T86" fmla="*/ 116 w 295"/>
                      <a:gd name="T87" fmla="*/ 713 h 1310"/>
                      <a:gd name="T88" fmla="*/ 106 w 295"/>
                      <a:gd name="T89" fmla="*/ 679 h 1310"/>
                      <a:gd name="T90" fmla="*/ 93 w 295"/>
                      <a:gd name="T91" fmla="*/ 637 h 1310"/>
                      <a:gd name="T92" fmla="*/ 82 w 295"/>
                      <a:gd name="T93" fmla="*/ 593 h 1310"/>
                      <a:gd name="T94" fmla="*/ 74 w 295"/>
                      <a:gd name="T95" fmla="*/ 559 h 1310"/>
                      <a:gd name="T96" fmla="*/ 64 w 295"/>
                      <a:gd name="T97" fmla="*/ 512 h 1310"/>
                      <a:gd name="T98" fmla="*/ 58 w 295"/>
                      <a:gd name="T99" fmla="*/ 481 h 1310"/>
                      <a:gd name="T100" fmla="*/ 52 w 295"/>
                      <a:gd name="T101" fmla="*/ 452 h 1310"/>
                      <a:gd name="T102" fmla="*/ 44 w 295"/>
                      <a:gd name="T103" fmla="*/ 414 h 1310"/>
                      <a:gd name="T104" fmla="*/ 39 w 295"/>
                      <a:gd name="T105" fmla="*/ 363 h 1310"/>
                      <a:gd name="T106" fmla="*/ 32 w 295"/>
                      <a:gd name="T107" fmla="*/ 306 h 1310"/>
                      <a:gd name="T108" fmla="*/ 24 w 295"/>
                      <a:gd name="T109" fmla="*/ 254 h 1310"/>
                      <a:gd name="T110" fmla="*/ 21 w 295"/>
                      <a:gd name="T111" fmla="*/ 213 h 1310"/>
                      <a:gd name="T112" fmla="*/ 20 w 295"/>
                      <a:gd name="T113" fmla="*/ 161 h 1310"/>
                      <a:gd name="T114" fmla="*/ 21 w 295"/>
                      <a:gd name="T115" fmla="*/ 0 h 1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95" h="1310">
                        <a:moveTo>
                          <a:pt x="21" y="0"/>
                        </a:moveTo>
                        <a:lnTo>
                          <a:pt x="3" y="213"/>
                        </a:lnTo>
                        <a:lnTo>
                          <a:pt x="1" y="266"/>
                        </a:lnTo>
                        <a:lnTo>
                          <a:pt x="0" y="322"/>
                        </a:lnTo>
                        <a:lnTo>
                          <a:pt x="3" y="390"/>
                        </a:lnTo>
                        <a:lnTo>
                          <a:pt x="7" y="452"/>
                        </a:lnTo>
                        <a:lnTo>
                          <a:pt x="13" y="523"/>
                        </a:lnTo>
                        <a:lnTo>
                          <a:pt x="15" y="565"/>
                        </a:lnTo>
                        <a:lnTo>
                          <a:pt x="19" y="640"/>
                        </a:lnTo>
                        <a:lnTo>
                          <a:pt x="25" y="698"/>
                        </a:lnTo>
                        <a:lnTo>
                          <a:pt x="31" y="749"/>
                        </a:lnTo>
                        <a:lnTo>
                          <a:pt x="39" y="805"/>
                        </a:lnTo>
                        <a:lnTo>
                          <a:pt x="46" y="850"/>
                        </a:lnTo>
                        <a:lnTo>
                          <a:pt x="51" y="898"/>
                        </a:lnTo>
                        <a:lnTo>
                          <a:pt x="58" y="936"/>
                        </a:lnTo>
                        <a:lnTo>
                          <a:pt x="63" y="975"/>
                        </a:lnTo>
                        <a:lnTo>
                          <a:pt x="78" y="1071"/>
                        </a:lnTo>
                        <a:lnTo>
                          <a:pt x="86" y="1119"/>
                        </a:lnTo>
                        <a:lnTo>
                          <a:pt x="94" y="1155"/>
                        </a:lnTo>
                        <a:lnTo>
                          <a:pt x="106" y="1201"/>
                        </a:lnTo>
                        <a:lnTo>
                          <a:pt x="122" y="1233"/>
                        </a:lnTo>
                        <a:lnTo>
                          <a:pt x="132" y="1264"/>
                        </a:lnTo>
                        <a:lnTo>
                          <a:pt x="149" y="1310"/>
                        </a:lnTo>
                        <a:lnTo>
                          <a:pt x="169" y="1291"/>
                        </a:lnTo>
                        <a:lnTo>
                          <a:pt x="198" y="1264"/>
                        </a:lnTo>
                        <a:lnTo>
                          <a:pt x="218" y="1249"/>
                        </a:lnTo>
                        <a:lnTo>
                          <a:pt x="237" y="1233"/>
                        </a:lnTo>
                        <a:lnTo>
                          <a:pt x="256" y="1221"/>
                        </a:lnTo>
                        <a:lnTo>
                          <a:pt x="270" y="1209"/>
                        </a:lnTo>
                        <a:lnTo>
                          <a:pt x="284" y="1197"/>
                        </a:lnTo>
                        <a:lnTo>
                          <a:pt x="291" y="1185"/>
                        </a:lnTo>
                        <a:lnTo>
                          <a:pt x="295" y="1171"/>
                        </a:lnTo>
                        <a:lnTo>
                          <a:pt x="293" y="1153"/>
                        </a:lnTo>
                        <a:lnTo>
                          <a:pt x="285" y="1128"/>
                        </a:lnTo>
                        <a:lnTo>
                          <a:pt x="265" y="1081"/>
                        </a:lnTo>
                        <a:lnTo>
                          <a:pt x="246" y="1040"/>
                        </a:lnTo>
                        <a:lnTo>
                          <a:pt x="233" y="1009"/>
                        </a:lnTo>
                        <a:lnTo>
                          <a:pt x="210" y="957"/>
                        </a:lnTo>
                        <a:lnTo>
                          <a:pt x="179" y="889"/>
                        </a:lnTo>
                        <a:lnTo>
                          <a:pt x="169" y="860"/>
                        </a:lnTo>
                        <a:lnTo>
                          <a:pt x="155" y="823"/>
                        </a:lnTo>
                        <a:lnTo>
                          <a:pt x="141" y="787"/>
                        </a:lnTo>
                        <a:lnTo>
                          <a:pt x="128" y="746"/>
                        </a:lnTo>
                        <a:lnTo>
                          <a:pt x="116" y="713"/>
                        </a:lnTo>
                        <a:lnTo>
                          <a:pt x="106" y="679"/>
                        </a:lnTo>
                        <a:lnTo>
                          <a:pt x="93" y="637"/>
                        </a:lnTo>
                        <a:lnTo>
                          <a:pt x="82" y="593"/>
                        </a:lnTo>
                        <a:lnTo>
                          <a:pt x="74" y="559"/>
                        </a:lnTo>
                        <a:lnTo>
                          <a:pt x="64" y="512"/>
                        </a:lnTo>
                        <a:lnTo>
                          <a:pt x="58" y="481"/>
                        </a:lnTo>
                        <a:lnTo>
                          <a:pt x="52" y="452"/>
                        </a:lnTo>
                        <a:lnTo>
                          <a:pt x="44" y="414"/>
                        </a:lnTo>
                        <a:lnTo>
                          <a:pt x="39" y="363"/>
                        </a:lnTo>
                        <a:lnTo>
                          <a:pt x="32" y="306"/>
                        </a:lnTo>
                        <a:lnTo>
                          <a:pt x="24" y="254"/>
                        </a:lnTo>
                        <a:lnTo>
                          <a:pt x="21" y="213"/>
                        </a:lnTo>
                        <a:lnTo>
                          <a:pt x="20" y="161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532" name="Group 12"/>
                <p:cNvGrpSpPr>
                  <a:grpSpLocks/>
                </p:cNvGrpSpPr>
                <p:nvPr/>
              </p:nvGrpSpPr>
              <p:grpSpPr bwMode="auto">
                <a:xfrm>
                  <a:off x="3422" y="1753"/>
                  <a:ext cx="225" cy="1301"/>
                  <a:chOff x="3422" y="1753"/>
                  <a:chExt cx="225" cy="1301"/>
                </a:xfrm>
              </p:grpSpPr>
              <p:sp>
                <p:nvSpPr>
                  <p:cNvPr id="107533" name="Freeform 13"/>
                  <p:cNvSpPr>
                    <a:spLocks/>
                  </p:cNvSpPr>
                  <p:nvPr/>
                </p:nvSpPr>
                <p:spPr bwMode="auto">
                  <a:xfrm>
                    <a:off x="3422" y="1753"/>
                    <a:ext cx="101" cy="1087"/>
                  </a:xfrm>
                  <a:custGeom>
                    <a:avLst/>
                    <a:gdLst>
                      <a:gd name="T0" fmla="*/ 38 w 101"/>
                      <a:gd name="T1" fmla="*/ 0 h 1087"/>
                      <a:gd name="T2" fmla="*/ 7 w 101"/>
                      <a:gd name="T3" fmla="*/ 338 h 1087"/>
                      <a:gd name="T4" fmla="*/ 0 w 101"/>
                      <a:gd name="T5" fmla="*/ 473 h 1087"/>
                      <a:gd name="T6" fmla="*/ 4 w 101"/>
                      <a:gd name="T7" fmla="*/ 538 h 1087"/>
                      <a:gd name="T8" fmla="*/ 15 w 101"/>
                      <a:gd name="T9" fmla="*/ 676 h 1087"/>
                      <a:gd name="T10" fmla="*/ 70 w 101"/>
                      <a:gd name="T11" fmla="*/ 998 h 1087"/>
                      <a:gd name="T12" fmla="*/ 101 w 101"/>
                      <a:gd name="T13" fmla="*/ 1087 h 1087"/>
                      <a:gd name="T14" fmla="*/ 85 w 101"/>
                      <a:gd name="T15" fmla="*/ 789 h 1087"/>
                      <a:gd name="T16" fmla="*/ 70 w 101"/>
                      <a:gd name="T17" fmla="*/ 523 h 1087"/>
                      <a:gd name="T18" fmla="*/ 62 w 101"/>
                      <a:gd name="T19" fmla="*/ 273 h 1087"/>
                      <a:gd name="T20" fmla="*/ 38 w 101"/>
                      <a:gd name="T21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1" h="1087">
                        <a:moveTo>
                          <a:pt x="38" y="0"/>
                        </a:moveTo>
                        <a:lnTo>
                          <a:pt x="7" y="338"/>
                        </a:lnTo>
                        <a:lnTo>
                          <a:pt x="0" y="473"/>
                        </a:lnTo>
                        <a:lnTo>
                          <a:pt x="4" y="538"/>
                        </a:lnTo>
                        <a:lnTo>
                          <a:pt x="15" y="676"/>
                        </a:lnTo>
                        <a:lnTo>
                          <a:pt x="70" y="998"/>
                        </a:lnTo>
                        <a:lnTo>
                          <a:pt x="101" y="1087"/>
                        </a:lnTo>
                        <a:lnTo>
                          <a:pt x="85" y="789"/>
                        </a:lnTo>
                        <a:lnTo>
                          <a:pt x="70" y="523"/>
                        </a:lnTo>
                        <a:lnTo>
                          <a:pt x="62" y="273"/>
                        </a:ln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34" name="Freeform 14"/>
                  <p:cNvSpPr>
                    <a:spLocks/>
                  </p:cNvSpPr>
                  <p:nvPr/>
                </p:nvSpPr>
                <p:spPr bwMode="auto">
                  <a:xfrm>
                    <a:off x="3426" y="2280"/>
                    <a:ext cx="221" cy="774"/>
                  </a:xfrm>
                  <a:custGeom>
                    <a:avLst/>
                    <a:gdLst>
                      <a:gd name="T0" fmla="*/ 0 w 221"/>
                      <a:gd name="T1" fmla="*/ 0 h 774"/>
                      <a:gd name="T2" fmla="*/ 21 w 221"/>
                      <a:gd name="T3" fmla="*/ 313 h 774"/>
                      <a:gd name="T4" fmla="*/ 21 w 221"/>
                      <a:gd name="T5" fmla="*/ 346 h 774"/>
                      <a:gd name="T6" fmla="*/ 25 w 221"/>
                      <a:gd name="T7" fmla="*/ 386 h 774"/>
                      <a:gd name="T8" fmla="*/ 30 w 221"/>
                      <a:gd name="T9" fmla="*/ 426 h 774"/>
                      <a:gd name="T10" fmla="*/ 34 w 221"/>
                      <a:gd name="T11" fmla="*/ 468 h 774"/>
                      <a:gd name="T12" fmla="*/ 39 w 221"/>
                      <a:gd name="T13" fmla="*/ 512 h 774"/>
                      <a:gd name="T14" fmla="*/ 46 w 221"/>
                      <a:gd name="T15" fmla="*/ 551 h 774"/>
                      <a:gd name="T16" fmla="*/ 54 w 221"/>
                      <a:gd name="T17" fmla="*/ 592 h 774"/>
                      <a:gd name="T18" fmla="*/ 62 w 221"/>
                      <a:gd name="T19" fmla="*/ 631 h 774"/>
                      <a:gd name="T20" fmla="*/ 77 w 221"/>
                      <a:gd name="T21" fmla="*/ 681 h 774"/>
                      <a:gd name="T22" fmla="*/ 89 w 221"/>
                      <a:gd name="T23" fmla="*/ 717 h 774"/>
                      <a:gd name="T24" fmla="*/ 110 w 221"/>
                      <a:gd name="T25" fmla="*/ 774 h 774"/>
                      <a:gd name="T26" fmla="*/ 113 w 221"/>
                      <a:gd name="T27" fmla="*/ 749 h 774"/>
                      <a:gd name="T28" fmla="*/ 129 w 221"/>
                      <a:gd name="T29" fmla="*/ 728 h 774"/>
                      <a:gd name="T30" fmla="*/ 149 w 221"/>
                      <a:gd name="T31" fmla="*/ 700 h 774"/>
                      <a:gd name="T32" fmla="*/ 168 w 221"/>
                      <a:gd name="T33" fmla="*/ 677 h 774"/>
                      <a:gd name="T34" fmla="*/ 221 w 221"/>
                      <a:gd name="T35" fmla="*/ 623 h 774"/>
                      <a:gd name="T36" fmla="*/ 197 w 221"/>
                      <a:gd name="T37" fmla="*/ 595 h 774"/>
                      <a:gd name="T38" fmla="*/ 176 w 221"/>
                      <a:gd name="T39" fmla="*/ 561 h 774"/>
                      <a:gd name="T40" fmla="*/ 153 w 221"/>
                      <a:gd name="T41" fmla="*/ 519 h 774"/>
                      <a:gd name="T42" fmla="*/ 125 w 221"/>
                      <a:gd name="T43" fmla="*/ 471 h 774"/>
                      <a:gd name="T44" fmla="*/ 105 w 221"/>
                      <a:gd name="T45" fmla="*/ 434 h 774"/>
                      <a:gd name="T46" fmla="*/ 89 w 221"/>
                      <a:gd name="T47" fmla="*/ 394 h 774"/>
                      <a:gd name="T48" fmla="*/ 73 w 221"/>
                      <a:gd name="T49" fmla="*/ 343 h 774"/>
                      <a:gd name="T50" fmla="*/ 54 w 221"/>
                      <a:gd name="T51" fmla="*/ 279 h 774"/>
                      <a:gd name="T52" fmla="*/ 39 w 221"/>
                      <a:gd name="T53" fmla="*/ 218 h 774"/>
                      <a:gd name="T54" fmla="*/ 23 w 221"/>
                      <a:gd name="T55" fmla="*/ 163 h 774"/>
                      <a:gd name="T56" fmla="*/ 0 w 221"/>
                      <a:gd name="T57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21" h="774">
                        <a:moveTo>
                          <a:pt x="0" y="0"/>
                        </a:moveTo>
                        <a:lnTo>
                          <a:pt x="21" y="313"/>
                        </a:lnTo>
                        <a:lnTo>
                          <a:pt x="21" y="346"/>
                        </a:lnTo>
                        <a:lnTo>
                          <a:pt x="25" y="386"/>
                        </a:lnTo>
                        <a:lnTo>
                          <a:pt x="30" y="426"/>
                        </a:lnTo>
                        <a:lnTo>
                          <a:pt x="34" y="468"/>
                        </a:lnTo>
                        <a:lnTo>
                          <a:pt x="39" y="512"/>
                        </a:lnTo>
                        <a:lnTo>
                          <a:pt x="46" y="551"/>
                        </a:lnTo>
                        <a:lnTo>
                          <a:pt x="54" y="592"/>
                        </a:lnTo>
                        <a:lnTo>
                          <a:pt x="62" y="631"/>
                        </a:lnTo>
                        <a:lnTo>
                          <a:pt x="77" y="681"/>
                        </a:lnTo>
                        <a:lnTo>
                          <a:pt x="89" y="717"/>
                        </a:lnTo>
                        <a:lnTo>
                          <a:pt x="110" y="774"/>
                        </a:lnTo>
                        <a:lnTo>
                          <a:pt x="113" y="749"/>
                        </a:lnTo>
                        <a:lnTo>
                          <a:pt x="129" y="728"/>
                        </a:lnTo>
                        <a:lnTo>
                          <a:pt x="149" y="700"/>
                        </a:lnTo>
                        <a:lnTo>
                          <a:pt x="168" y="677"/>
                        </a:lnTo>
                        <a:lnTo>
                          <a:pt x="221" y="623"/>
                        </a:lnTo>
                        <a:lnTo>
                          <a:pt x="197" y="595"/>
                        </a:lnTo>
                        <a:lnTo>
                          <a:pt x="176" y="561"/>
                        </a:lnTo>
                        <a:lnTo>
                          <a:pt x="153" y="519"/>
                        </a:lnTo>
                        <a:lnTo>
                          <a:pt x="125" y="471"/>
                        </a:lnTo>
                        <a:lnTo>
                          <a:pt x="105" y="434"/>
                        </a:lnTo>
                        <a:lnTo>
                          <a:pt x="89" y="394"/>
                        </a:lnTo>
                        <a:lnTo>
                          <a:pt x="73" y="343"/>
                        </a:lnTo>
                        <a:lnTo>
                          <a:pt x="54" y="279"/>
                        </a:lnTo>
                        <a:lnTo>
                          <a:pt x="39" y="218"/>
                        </a:lnTo>
                        <a:lnTo>
                          <a:pt x="23" y="1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535" name="Group 15"/>
                <p:cNvGrpSpPr>
                  <a:grpSpLocks/>
                </p:cNvGrpSpPr>
                <p:nvPr/>
              </p:nvGrpSpPr>
              <p:grpSpPr bwMode="auto">
                <a:xfrm>
                  <a:off x="3179" y="582"/>
                  <a:ext cx="1111" cy="2522"/>
                  <a:chOff x="3179" y="582"/>
                  <a:chExt cx="1111" cy="2522"/>
                </a:xfrm>
              </p:grpSpPr>
              <p:sp>
                <p:nvSpPr>
                  <p:cNvPr id="107536" name="Freeform 16"/>
                  <p:cNvSpPr>
                    <a:spLocks/>
                  </p:cNvSpPr>
                  <p:nvPr/>
                </p:nvSpPr>
                <p:spPr bwMode="auto">
                  <a:xfrm>
                    <a:off x="3203" y="1882"/>
                    <a:ext cx="628" cy="153"/>
                  </a:xfrm>
                  <a:custGeom>
                    <a:avLst/>
                    <a:gdLst>
                      <a:gd name="T0" fmla="*/ 0 w 628"/>
                      <a:gd name="T1" fmla="*/ 153 h 153"/>
                      <a:gd name="T2" fmla="*/ 234 w 628"/>
                      <a:gd name="T3" fmla="*/ 129 h 153"/>
                      <a:gd name="T4" fmla="*/ 403 w 628"/>
                      <a:gd name="T5" fmla="*/ 105 h 153"/>
                      <a:gd name="T6" fmla="*/ 628 w 628"/>
                      <a:gd name="T7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8" h="153">
                        <a:moveTo>
                          <a:pt x="0" y="153"/>
                        </a:moveTo>
                        <a:lnTo>
                          <a:pt x="234" y="129"/>
                        </a:lnTo>
                        <a:lnTo>
                          <a:pt x="403" y="105"/>
                        </a:lnTo>
                        <a:lnTo>
                          <a:pt x="628" y="0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37" name="Freeform 17"/>
                  <p:cNvSpPr>
                    <a:spLocks/>
                  </p:cNvSpPr>
                  <p:nvPr/>
                </p:nvSpPr>
                <p:spPr bwMode="auto">
                  <a:xfrm>
                    <a:off x="3266" y="879"/>
                    <a:ext cx="906" cy="2152"/>
                  </a:xfrm>
                  <a:custGeom>
                    <a:avLst/>
                    <a:gdLst>
                      <a:gd name="T0" fmla="*/ 0 w 906"/>
                      <a:gd name="T1" fmla="*/ 0 h 2152"/>
                      <a:gd name="T2" fmla="*/ 572 w 906"/>
                      <a:gd name="T3" fmla="*/ 1024 h 2152"/>
                      <a:gd name="T4" fmla="*/ 906 w 906"/>
                      <a:gd name="T5" fmla="*/ 2152 h 2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06" h="2152">
                        <a:moveTo>
                          <a:pt x="0" y="0"/>
                        </a:moveTo>
                        <a:lnTo>
                          <a:pt x="572" y="1024"/>
                        </a:lnTo>
                        <a:lnTo>
                          <a:pt x="906" y="215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38" name="Freeform 18"/>
                  <p:cNvSpPr>
                    <a:spLocks/>
                  </p:cNvSpPr>
                  <p:nvPr/>
                </p:nvSpPr>
                <p:spPr bwMode="auto">
                  <a:xfrm>
                    <a:off x="3266" y="880"/>
                    <a:ext cx="1013" cy="2012"/>
                  </a:xfrm>
                  <a:custGeom>
                    <a:avLst/>
                    <a:gdLst>
                      <a:gd name="T0" fmla="*/ 0 w 1013"/>
                      <a:gd name="T1" fmla="*/ 0 h 2012"/>
                      <a:gd name="T2" fmla="*/ 504 w 1013"/>
                      <a:gd name="T3" fmla="*/ 1037 h 2012"/>
                      <a:gd name="T4" fmla="*/ 1013 w 1013"/>
                      <a:gd name="T5" fmla="*/ 2012 h 20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13" h="2012">
                        <a:moveTo>
                          <a:pt x="0" y="0"/>
                        </a:moveTo>
                        <a:lnTo>
                          <a:pt x="504" y="1037"/>
                        </a:lnTo>
                        <a:lnTo>
                          <a:pt x="1013" y="201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39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66" y="2899"/>
                    <a:ext cx="424" cy="6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40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5" y="2923"/>
                    <a:ext cx="113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41" name="Freeform 21"/>
                  <p:cNvSpPr>
                    <a:spLocks/>
                  </p:cNvSpPr>
                  <p:nvPr/>
                </p:nvSpPr>
                <p:spPr bwMode="auto">
                  <a:xfrm>
                    <a:off x="3654" y="2923"/>
                    <a:ext cx="391" cy="181"/>
                  </a:xfrm>
                  <a:custGeom>
                    <a:avLst/>
                    <a:gdLst>
                      <a:gd name="T0" fmla="*/ 0 w 391"/>
                      <a:gd name="T1" fmla="*/ 0 h 181"/>
                      <a:gd name="T2" fmla="*/ 385 w 391"/>
                      <a:gd name="T3" fmla="*/ 177 h 181"/>
                      <a:gd name="T4" fmla="*/ 391 w 391"/>
                      <a:gd name="T5" fmla="*/ 181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91" h="181">
                        <a:moveTo>
                          <a:pt x="0" y="0"/>
                        </a:moveTo>
                        <a:lnTo>
                          <a:pt x="385" y="177"/>
                        </a:lnTo>
                        <a:lnTo>
                          <a:pt x="391" y="181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4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3179" y="582"/>
                    <a:ext cx="89" cy="306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7543" name="Group 23"/>
                <p:cNvGrpSpPr>
                  <a:grpSpLocks/>
                </p:cNvGrpSpPr>
                <p:nvPr/>
              </p:nvGrpSpPr>
              <p:grpSpPr bwMode="auto">
                <a:xfrm>
                  <a:off x="3262" y="872"/>
                  <a:ext cx="989" cy="2075"/>
                  <a:chOff x="3262" y="872"/>
                  <a:chExt cx="989" cy="2075"/>
                </a:xfrm>
              </p:grpSpPr>
              <p:sp>
                <p:nvSpPr>
                  <p:cNvPr id="107544" name="Freeform 24"/>
                  <p:cNvSpPr>
                    <a:spLocks/>
                  </p:cNvSpPr>
                  <p:nvPr/>
                </p:nvSpPr>
                <p:spPr bwMode="auto">
                  <a:xfrm>
                    <a:off x="3264" y="879"/>
                    <a:ext cx="340" cy="1154"/>
                  </a:xfrm>
                  <a:custGeom>
                    <a:avLst/>
                    <a:gdLst>
                      <a:gd name="T0" fmla="*/ 0 w 340"/>
                      <a:gd name="T1" fmla="*/ 0 h 1154"/>
                      <a:gd name="T2" fmla="*/ 18 w 340"/>
                      <a:gd name="T3" fmla="*/ 39 h 1154"/>
                      <a:gd name="T4" fmla="*/ 43 w 340"/>
                      <a:gd name="T5" fmla="*/ 130 h 1154"/>
                      <a:gd name="T6" fmla="*/ 71 w 340"/>
                      <a:gd name="T7" fmla="*/ 231 h 1154"/>
                      <a:gd name="T8" fmla="*/ 86 w 340"/>
                      <a:gd name="T9" fmla="*/ 282 h 1154"/>
                      <a:gd name="T10" fmla="*/ 102 w 340"/>
                      <a:gd name="T11" fmla="*/ 327 h 1154"/>
                      <a:gd name="T12" fmla="*/ 131 w 340"/>
                      <a:gd name="T13" fmla="*/ 416 h 1154"/>
                      <a:gd name="T14" fmla="*/ 204 w 340"/>
                      <a:gd name="T15" fmla="*/ 633 h 1154"/>
                      <a:gd name="T16" fmla="*/ 240 w 340"/>
                      <a:gd name="T17" fmla="*/ 734 h 1154"/>
                      <a:gd name="T18" fmla="*/ 263 w 340"/>
                      <a:gd name="T19" fmla="*/ 819 h 1154"/>
                      <a:gd name="T20" fmla="*/ 291 w 340"/>
                      <a:gd name="T21" fmla="*/ 891 h 1154"/>
                      <a:gd name="T22" fmla="*/ 316 w 340"/>
                      <a:gd name="T23" fmla="*/ 979 h 1154"/>
                      <a:gd name="T24" fmla="*/ 336 w 340"/>
                      <a:gd name="T25" fmla="*/ 1080 h 1154"/>
                      <a:gd name="T26" fmla="*/ 340 w 340"/>
                      <a:gd name="T27" fmla="*/ 1154 h 1154"/>
                      <a:gd name="T28" fmla="*/ 228 w 340"/>
                      <a:gd name="T29" fmla="*/ 1001 h 1154"/>
                      <a:gd name="T30" fmla="*/ 60 w 340"/>
                      <a:gd name="T31" fmla="*/ 357 h 1154"/>
                      <a:gd name="T32" fmla="*/ 0 w 340"/>
                      <a:gd name="T33" fmla="*/ 0 h 1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40" h="1154">
                        <a:moveTo>
                          <a:pt x="0" y="0"/>
                        </a:moveTo>
                        <a:lnTo>
                          <a:pt x="18" y="39"/>
                        </a:lnTo>
                        <a:lnTo>
                          <a:pt x="43" y="130"/>
                        </a:lnTo>
                        <a:lnTo>
                          <a:pt x="71" y="231"/>
                        </a:lnTo>
                        <a:lnTo>
                          <a:pt x="86" y="282"/>
                        </a:lnTo>
                        <a:lnTo>
                          <a:pt x="102" y="327"/>
                        </a:lnTo>
                        <a:lnTo>
                          <a:pt x="131" y="416"/>
                        </a:lnTo>
                        <a:lnTo>
                          <a:pt x="204" y="633"/>
                        </a:lnTo>
                        <a:lnTo>
                          <a:pt x="240" y="734"/>
                        </a:lnTo>
                        <a:lnTo>
                          <a:pt x="263" y="819"/>
                        </a:lnTo>
                        <a:lnTo>
                          <a:pt x="291" y="891"/>
                        </a:lnTo>
                        <a:lnTo>
                          <a:pt x="316" y="979"/>
                        </a:lnTo>
                        <a:lnTo>
                          <a:pt x="336" y="1080"/>
                        </a:lnTo>
                        <a:lnTo>
                          <a:pt x="340" y="1154"/>
                        </a:lnTo>
                        <a:lnTo>
                          <a:pt x="228" y="1001"/>
                        </a:lnTo>
                        <a:lnTo>
                          <a:pt x="60" y="3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545" name="Freeform 25"/>
                  <p:cNvSpPr>
                    <a:spLocks/>
                  </p:cNvSpPr>
                  <p:nvPr/>
                </p:nvSpPr>
                <p:spPr bwMode="auto">
                  <a:xfrm>
                    <a:off x="3262" y="872"/>
                    <a:ext cx="989" cy="2075"/>
                  </a:xfrm>
                  <a:custGeom>
                    <a:avLst/>
                    <a:gdLst>
                      <a:gd name="T0" fmla="*/ 0 w 989"/>
                      <a:gd name="T1" fmla="*/ 0 h 2075"/>
                      <a:gd name="T2" fmla="*/ 41 w 989"/>
                      <a:gd name="T3" fmla="*/ 277 h 2075"/>
                      <a:gd name="T4" fmla="*/ 45 w 989"/>
                      <a:gd name="T5" fmla="*/ 311 h 2075"/>
                      <a:gd name="T6" fmla="*/ 49 w 989"/>
                      <a:gd name="T7" fmla="*/ 346 h 2075"/>
                      <a:gd name="T8" fmla="*/ 214 w 989"/>
                      <a:gd name="T9" fmla="*/ 1172 h 2075"/>
                      <a:gd name="T10" fmla="*/ 257 w 989"/>
                      <a:gd name="T11" fmla="*/ 1442 h 2075"/>
                      <a:gd name="T12" fmla="*/ 269 w 989"/>
                      <a:gd name="T13" fmla="*/ 1496 h 2075"/>
                      <a:gd name="T14" fmla="*/ 282 w 989"/>
                      <a:gd name="T15" fmla="*/ 1555 h 2075"/>
                      <a:gd name="T16" fmla="*/ 299 w 989"/>
                      <a:gd name="T17" fmla="*/ 1614 h 2075"/>
                      <a:gd name="T18" fmla="*/ 317 w 989"/>
                      <a:gd name="T19" fmla="*/ 1668 h 2075"/>
                      <a:gd name="T20" fmla="*/ 335 w 989"/>
                      <a:gd name="T21" fmla="*/ 1716 h 2075"/>
                      <a:gd name="T22" fmla="*/ 359 w 989"/>
                      <a:gd name="T23" fmla="*/ 1763 h 2075"/>
                      <a:gd name="T24" fmla="*/ 520 w 989"/>
                      <a:gd name="T25" fmla="*/ 1989 h 2075"/>
                      <a:gd name="T26" fmla="*/ 595 w 989"/>
                      <a:gd name="T27" fmla="*/ 2075 h 2075"/>
                      <a:gd name="T28" fmla="*/ 989 w 989"/>
                      <a:gd name="T29" fmla="*/ 2018 h 2075"/>
                      <a:gd name="T30" fmla="*/ 625 w 989"/>
                      <a:gd name="T31" fmla="*/ 1569 h 2075"/>
                      <a:gd name="T32" fmla="*/ 402 w 989"/>
                      <a:gd name="T33" fmla="*/ 1205 h 2075"/>
                      <a:gd name="T34" fmla="*/ 297 w 989"/>
                      <a:gd name="T35" fmla="*/ 986 h 2075"/>
                      <a:gd name="T36" fmla="*/ 273 w 989"/>
                      <a:gd name="T37" fmla="*/ 934 h 2075"/>
                      <a:gd name="T38" fmla="*/ 253 w 989"/>
                      <a:gd name="T39" fmla="*/ 887 h 2075"/>
                      <a:gd name="T40" fmla="*/ 227 w 989"/>
                      <a:gd name="T41" fmla="*/ 825 h 2075"/>
                      <a:gd name="T42" fmla="*/ 206 w 989"/>
                      <a:gd name="T43" fmla="*/ 768 h 2075"/>
                      <a:gd name="T44" fmla="*/ 147 w 989"/>
                      <a:gd name="T45" fmla="*/ 608 h 2075"/>
                      <a:gd name="T46" fmla="*/ 122 w 989"/>
                      <a:gd name="T47" fmla="*/ 532 h 2075"/>
                      <a:gd name="T48" fmla="*/ 90 w 989"/>
                      <a:gd name="T49" fmla="*/ 420 h 2075"/>
                      <a:gd name="T50" fmla="*/ 70 w 989"/>
                      <a:gd name="T51" fmla="*/ 335 h 2075"/>
                      <a:gd name="T52" fmla="*/ 58 w 989"/>
                      <a:gd name="T53" fmla="*/ 307 h 2075"/>
                      <a:gd name="T54" fmla="*/ 0 w 989"/>
                      <a:gd name="T55" fmla="*/ 0 h 20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89" h="2075">
                        <a:moveTo>
                          <a:pt x="0" y="0"/>
                        </a:moveTo>
                        <a:lnTo>
                          <a:pt x="41" y="277"/>
                        </a:lnTo>
                        <a:lnTo>
                          <a:pt x="45" y="311"/>
                        </a:lnTo>
                        <a:lnTo>
                          <a:pt x="49" y="346"/>
                        </a:lnTo>
                        <a:lnTo>
                          <a:pt x="214" y="1172"/>
                        </a:lnTo>
                        <a:lnTo>
                          <a:pt x="257" y="1442"/>
                        </a:lnTo>
                        <a:lnTo>
                          <a:pt x="269" y="1496"/>
                        </a:lnTo>
                        <a:lnTo>
                          <a:pt x="282" y="1555"/>
                        </a:lnTo>
                        <a:lnTo>
                          <a:pt x="299" y="1614"/>
                        </a:lnTo>
                        <a:lnTo>
                          <a:pt x="317" y="1668"/>
                        </a:lnTo>
                        <a:lnTo>
                          <a:pt x="335" y="1716"/>
                        </a:lnTo>
                        <a:lnTo>
                          <a:pt x="359" y="1763"/>
                        </a:lnTo>
                        <a:lnTo>
                          <a:pt x="520" y="1989"/>
                        </a:lnTo>
                        <a:lnTo>
                          <a:pt x="595" y="2075"/>
                        </a:lnTo>
                        <a:lnTo>
                          <a:pt x="989" y="2018"/>
                        </a:lnTo>
                        <a:lnTo>
                          <a:pt x="625" y="1569"/>
                        </a:lnTo>
                        <a:lnTo>
                          <a:pt x="402" y="1205"/>
                        </a:lnTo>
                        <a:lnTo>
                          <a:pt x="297" y="986"/>
                        </a:lnTo>
                        <a:lnTo>
                          <a:pt x="273" y="934"/>
                        </a:lnTo>
                        <a:lnTo>
                          <a:pt x="253" y="887"/>
                        </a:lnTo>
                        <a:lnTo>
                          <a:pt x="227" y="825"/>
                        </a:lnTo>
                        <a:lnTo>
                          <a:pt x="206" y="768"/>
                        </a:lnTo>
                        <a:lnTo>
                          <a:pt x="147" y="608"/>
                        </a:lnTo>
                        <a:lnTo>
                          <a:pt x="122" y="532"/>
                        </a:lnTo>
                        <a:lnTo>
                          <a:pt x="90" y="420"/>
                        </a:lnTo>
                        <a:lnTo>
                          <a:pt x="70" y="335"/>
                        </a:lnTo>
                        <a:lnTo>
                          <a:pt x="58" y="3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07546" name="Freeform 26"/>
              <p:cNvSpPr>
                <a:spLocks/>
              </p:cNvSpPr>
              <p:nvPr/>
            </p:nvSpPr>
            <p:spPr bwMode="auto">
              <a:xfrm>
                <a:off x="3249" y="769"/>
                <a:ext cx="395" cy="98"/>
              </a:xfrm>
              <a:custGeom>
                <a:avLst/>
                <a:gdLst>
                  <a:gd name="T0" fmla="*/ 0 w 395"/>
                  <a:gd name="T1" fmla="*/ 10 h 98"/>
                  <a:gd name="T2" fmla="*/ 28 w 395"/>
                  <a:gd name="T3" fmla="*/ 98 h 98"/>
                  <a:gd name="T4" fmla="*/ 63 w 395"/>
                  <a:gd name="T5" fmla="*/ 85 h 98"/>
                  <a:gd name="T6" fmla="*/ 92 w 395"/>
                  <a:gd name="T7" fmla="*/ 78 h 98"/>
                  <a:gd name="T8" fmla="*/ 122 w 395"/>
                  <a:gd name="T9" fmla="*/ 81 h 98"/>
                  <a:gd name="T10" fmla="*/ 159 w 395"/>
                  <a:gd name="T11" fmla="*/ 93 h 98"/>
                  <a:gd name="T12" fmla="*/ 191 w 395"/>
                  <a:gd name="T13" fmla="*/ 94 h 98"/>
                  <a:gd name="T14" fmla="*/ 216 w 395"/>
                  <a:gd name="T15" fmla="*/ 90 h 98"/>
                  <a:gd name="T16" fmla="*/ 261 w 395"/>
                  <a:gd name="T17" fmla="*/ 77 h 98"/>
                  <a:gd name="T18" fmla="*/ 298 w 395"/>
                  <a:gd name="T19" fmla="*/ 71 h 98"/>
                  <a:gd name="T20" fmla="*/ 343 w 395"/>
                  <a:gd name="T21" fmla="*/ 74 h 98"/>
                  <a:gd name="T22" fmla="*/ 395 w 395"/>
                  <a:gd name="T23" fmla="*/ 85 h 98"/>
                  <a:gd name="T24" fmla="*/ 363 w 395"/>
                  <a:gd name="T25" fmla="*/ 66 h 98"/>
                  <a:gd name="T26" fmla="*/ 331 w 395"/>
                  <a:gd name="T27" fmla="*/ 46 h 98"/>
                  <a:gd name="T28" fmla="*/ 304 w 395"/>
                  <a:gd name="T29" fmla="*/ 34 h 98"/>
                  <a:gd name="T30" fmla="*/ 275 w 395"/>
                  <a:gd name="T31" fmla="*/ 26 h 98"/>
                  <a:gd name="T32" fmla="*/ 259 w 395"/>
                  <a:gd name="T33" fmla="*/ 26 h 98"/>
                  <a:gd name="T34" fmla="*/ 227 w 395"/>
                  <a:gd name="T35" fmla="*/ 30 h 98"/>
                  <a:gd name="T36" fmla="*/ 188 w 395"/>
                  <a:gd name="T37" fmla="*/ 31 h 98"/>
                  <a:gd name="T38" fmla="*/ 163 w 395"/>
                  <a:gd name="T39" fmla="*/ 26 h 98"/>
                  <a:gd name="T40" fmla="*/ 130 w 395"/>
                  <a:gd name="T41" fmla="*/ 14 h 98"/>
                  <a:gd name="T42" fmla="*/ 102 w 395"/>
                  <a:gd name="T43" fmla="*/ 6 h 98"/>
                  <a:gd name="T44" fmla="*/ 76 w 395"/>
                  <a:gd name="T45" fmla="*/ 2 h 98"/>
                  <a:gd name="T46" fmla="*/ 47 w 395"/>
                  <a:gd name="T47" fmla="*/ 0 h 98"/>
                  <a:gd name="T48" fmla="*/ 0 w 395"/>
                  <a:gd name="T4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5" h="98">
                    <a:moveTo>
                      <a:pt x="0" y="10"/>
                    </a:moveTo>
                    <a:lnTo>
                      <a:pt x="28" y="98"/>
                    </a:lnTo>
                    <a:lnTo>
                      <a:pt x="63" y="85"/>
                    </a:lnTo>
                    <a:lnTo>
                      <a:pt x="92" y="78"/>
                    </a:lnTo>
                    <a:lnTo>
                      <a:pt x="122" y="81"/>
                    </a:lnTo>
                    <a:lnTo>
                      <a:pt x="159" y="93"/>
                    </a:lnTo>
                    <a:lnTo>
                      <a:pt x="191" y="94"/>
                    </a:lnTo>
                    <a:lnTo>
                      <a:pt x="216" y="90"/>
                    </a:lnTo>
                    <a:lnTo>
                      <a:pt x="261" y="77"/>
                    </a:lnTo>
                    <a:lnTo>
                      <a:pt x="298" y="71"/>
                    </a:lnTo>
                    <a:lnTo>
                      <a:pt x="343" y="74"/>
                    </a:lnTo>
                    <a:lnTo>
                      <a:pt x="395" y="85"/>
                    </a:lnTo>
                    <a:lnTo>
                      <a:pt x="363" y="66"/>
                    </a:lnTo>
                    <a:lnTo>
                      <a:pt x="331" y="46"/>
                    </a:lnTo>
                    <a:lnTo>
                      <a:pt x="304" y="34"/>
                    </a:lnTo>
                    <a:lnTo>
                      <a:pt x="275" y="26"/>
                    </a:lnTo>
                    <a:lnTo>
                      <a:pt x="259" y="26"/>
                    </a:lnTo>
                    <a:lnTo>
                      <a:pt x="227" y="30"/>
                    </a:lnTo>
                    <a:lnTo>
                      <a:pt x="188" y="31"/>
                    </a:lnTo>
                    <a:lnTo>
                      <a:pt x="163" y="26"/>
                    </a:lnTo>
                    <a:lnTo>
                      <a:pt x="130" y="14"/>
                    </a:lnTo>
                    <a:lnTo>
                      <a:pt x="102" y="6"/>
                    </a:lnTo>
                    <a:lnTo>
                      <a:pt x="76" y="2"/>
                    </a:lnTo>
                    <a:lnTo>
                      <a:pt x="4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7547" name="AutoShape 27"/>
            <p:cNvSpPr>
              <a:spLocks noChangeArrowheads="1"/>
            </p:cNvSpPr>
            <p:nvPr/>
          </p:nvSpPr>
          <p:spPr bwMode="auto">
            <a:xfrm rot="-5752495">
              <a:off x="1204" y="1470"/>
              <a:ext cx="1678" cy="2742"/>
            </a:xfrm>
            <a:prstGeom prst="moon">
              <a:avLst>
                <a:gd name="adj" fmla="val 35602"/>
              </a:avLst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8" name="Freeform 28"/>
            <p:cNvSpPr>
              <a:spLocks/>
            </p:cNvSpPr>
            <p:nvPr/>
          </p:nvSpPr>
          <p:spPr bwMode="auto">
            <a:xfrm>
              <a:off x="1488" y="960"/>
              <a:ext cx="480" cy="144"/>
            </a:xfrm>
            <a:custGeom>
              <a:avLst/>
              <a:gdLst>
                <a:gd name="T0" fmla="*/ 0 w 409"/>
                <a:gd name="T1" fmla="*/ 55 h 131"/>
                <a:gd name="T2" fmla="*/ 22 w 409"/>
                <a:gd name="T3" fmla="*/ 131 h 131"/>
                <a:gd name="T4" fmla="*/ 57 w 409"/>
                <a:gd name="T5" fmla="*/ 107 h 131"/>
                <a:gd name="T6" fmla="*/ 77 w 409"/>
                <a:gd name="T7" fmla="*/ 98 h 131"/>
                <a:gd name="T8" fmla="*/ 97 w 409"/>
                <a:gd name="T9" fmla="*/ 86 h 131"/>
                <a:gd name="T10" fmla="*/ 108 w 409"/>
                <a:gd name="T11" fmla="*/ 79 h 131"/>
                <a:gd name="T12" fmla="*/ 125 w 409"/>
                <a:gd name="T13" fmla="*/ 78 h 131"/>
                <a:gd name="T14" fmla="*/ 136 w 409"/>
                <a:gd name="T15" fmla="*/ 83 h 131"/>
                <a:gd name="T16" fmla="*/ 141 w 409"/>
                <a:gd name="T17" fmla="*/ 95 h 131"/>
                <a:gd name="T18" fmla="*/ 152 w 409"/>
                <a:gd name="T19" fmla="*/ 107 h 131"/>
                <a:gd name="T20" fmla="*/ 172 w 409"/>
                <a:gd name="T21" fmla="*/ 111 h 131"/>
                <a:gd name="T22" fmla="*/ 205 w 409"/>
                <a:gd name="T23" fmla="*/ 109 h 131"/>
                <a:gd name="T24" fmla="*/ 257 w 409"/>
                <a:gd name="T25" fmla="*/ 94 h 131"/>
                <a:gd name="T26" fmla="*/ 330 w 409"/>
                <a:gd name="T27" fmla="*/ 74 h 131"/>
                <a:gd name="T28" fmla="*/ 409 w 409"/>
                <a:gd name="T29" fmla="*/ 66 h 131"/>
                <a:gd name="T30" fmla="*/ 334 w 409"/>
                <a:gd name="T31" fmla="*/ 55 h 131"/>
                <a:gd name="T32" fmla="*/ 308 w 409"/>
                <a:gd name="T33" fmla="*/ 55 h 131"/>
                <a:gd name="T34" fmla="*/ 265 w 409"/>
                <a:gd name="T35" fmla="*/ 62 h 131"/>
                <a:gd name="T36" fmla="*/ 238 w 409"/>
                <a:gd name="T37" fmla="*/ 62 h 131"/>
                <a:gd name="T38" fmla="*/ 206 w 409"/>
                <a:gd name="T39" fmla="*/ 62 h 131"/>
                <a:gd name="T40" fmla="*/ 186 w 409"/>
                <a:gd name="T41" fmla="*/ 54 h 131"/>
                <a:gd name="T42" fmla="*/ 174 w 409"/>
                <a:gd name="T43" fmla="*/ 39 h 131"/>
                <a:gd name="T44" fmla="*/ 162 w 409"/>
                <a:gd name="T45" fmla="*/ 23 h 131"/>
                <a:gd name="T46" fmla="*/ 152 w 409"/>
                <a:gd name="T47" fmla="*/ 10 h 131"/>
                <a:gd name="T48" fmla="*/ 129 w 409"/>
                <a:gd name="T49" fmla="*/ 0 h 131"/>
                <a:gd name="T50" fmla="*/ 109 w 409"/>
                <a:gd name="T51" fmla="*/ 0 h 131"/>
                <a:gd name="T52" fmla="*/ 61 w 409"/>
                <a:gd name="T53" fmla="*/ 20 h 131"/>
                <a:gd name="T54" fmla="*/ 0 w 409"/>
                <a:gd name="T55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131">
                  <a:moveTo>
                    <a:pt x="0" y="55"/>
                  </a:moveTo>
                  <a:lnTo>
                    <a:pt x="22" y="131"/>
                  </a:lnTo>
                  <a:lnTo>
                    <a:pt x="57" y="107"/>
                  </a:lnTo>
                  <a:lnTo>
                    <a:pt x="77" y="98"/>
                  </a:lnTo>
                  <a:lnTo>
                    <a:pt x="97" y="86"/>
                  </a:lnTo>
                  <a:lnTo>
                    <a:pt x="108" y="79"/>
                  </a:lnTo>
                  <a:lnTo>
                    <a:pt x="125" y="78"/>
                  </a:lnTo>
                  <a:lnTo>
                    <a:pt x="136" y="83"/>
                  </a:lnTo>
                  <a:lnTo>
                    <a:pt x="141" y="95"/>
                  </a:lnTo>
                  <a:lnTo>
                    <a:pt x="152" y="107"/>
                  </a:lnTo>
                  <a:lnTo>
                    <a:pt x="172" y="111"/>
                  </a:lnTo>
                  <a:lnTo>
                    <a:pt x="205" y="109"/>
                  </a:lnTo>
                  <a:lnTo>
                    <a:pt x="257" y="94"/>
                  </a:lnTo>
                  <a:lnTo>
                    <a:pt x="330" y="74"/>
                  </a:lnTo>
                  <a:lnTo>
                    <a:pt x="409" y="66"/>
                  </a:lnTo>
                  <a:lnTo>
                    <a:pt x="334" y="55"/>
                  </a:lnTo>
                  <a:lnTo>
                    <a:pt x="308" y="55"/>
                  </a:lnTo>
                  <a:lnTo>
                    <a:pt x="265" y="62"/>
                  </a:lnTo>
                  <a:lnTo>
                    <a:pt x="238" y="62"/>
                  </a:lnTo>
                  <a:lnTo>
                    <a:pt x="206" y="62"/>
                  </a:lnTo>
                  <a:lnTo>
                    <a:pt x="186" y="54"/>
                  </a:lnTo>
                  <a:lnTo>
                    <a:pt x="174" y="39"/>
                  </a:lnTo>
                  <a:lnTo>
                    <a:pt x="162" y="23"/>
                  </a:lnTo>
                  <a:lnTo>
                    <a:pt x="152" y="10"/>
                  </a:lnTo>
                  <a:lnTo>
                    <a:pt x="129" y="0"/>
                  </a:lnTo>
                  <a:lnTo>
                    <a:pt x="109" y="0"/>
                  </a:lnTo>
                  <a:lnTo>
                    <a:pt x="61" y="2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7549" name="Object 29"/>
          <p:cNvGraphicFramePr>
            <a:graphicFrameLocks noChangeAspect="1"/>
          </p:cNvGraphicFramePr>
          <p:nvPr/>
        </p:nvGraphicFramePr>
        <p:xfrm>
          <a:off x="2438400" y="2133600"/>
          <a:ext cx="350838" cy="431800"/>
        </p:xfrm>
        <a:graphic>
          <a:graphicData uri="http://schemas.openxmlformats.org/presentationml/2006/ole">
            <p:oleObj spid="_x0000_s107593" name="Image" r:id="rId6" imgW="330159" imgH="406493" progId="">
              <p:embed/>
            </p:oleObj>
          </a:graphicData>
        </a:graphic>
      </p:graphicFrame>
      <p:graphicFrame>
        <p:nvGraphicFramePr>
          <p:cNvPr id="107550" name="Object 30"/>
          <p:cNvGraphicFramePr>
            <a:graphicFrameLocks noChangeAspect="1"/>
          </p:cNvGraphicFramePr>
          <p:nvPr/>
        </p:nvGraphicFramePr>
        <p:xfrm>
          <a:off x="5715000" y="4191000"/>
          <a:ext cx="350838" cy="431800"/>
        </p:xfrm>
        <a:graphic>
          <a:graphicData uri="http://schemas.openxmlformats.org/presentationml/2006/ole">
            <p:oleObj spid="_x0000_s107594" name="Image" r:id="rId7" imgW="330159" imgH="406493" progId="">
              <p:embed/>
            </p:oleObj>
          </a:graphicData>
        </a:graphic>
      </p:graphicFrame>
      <p:graphicFrame>
        <p:nvGraphicFramePr>
          <p:cNvPr id="107551" name="Object 31"/>
          <p:cNvGraphicFramePr>
            <a:graphicFrameLocks noChangeAspect="1"/>
          </p:cNvGraphicFramePr>
          <p:nvPr/>
        </p:nvGraphicFramePr>
        <p:xfrm>
          <a:off x="4572000" y="1066800"/>
          <a:ext cx="350838" cy="431800"/>
        </p:xfrm>
        <a:graphic>
          <a:graphicData uri="http://schemas.openxmlformats.org/presentationml/2006/ole">
            <p:oleObj spid="_x0000_s107595" name="Image" r:id="rId8" imgW="330159" imgH="406493" progId="">
              <p:embed/>
            </p:oleObj>
          </a:graphicData>
        </a:graphic>
      </p:graphicFrame>
      <p:graphicFrame>
        <p:nvGraphicFramePr>
          <p:cNvPr id="107552" name="Object 32"/>
          <p:cNvGraphicFramePr>
            <a:graphicFrameLocks noChangeAspect="1"/>
          </p:cNvGraphicFramePr>
          <p:nvPr/>
        </p:nvGraphicFramePr>
        <p:xfrm>
          <a:off x="3200400" y="1524000"/>
          <a:ext cx="350838" cy="431800"/>
        </p:xfrm>
        <a:graphic>
          <a:graphicData uri="http://schemas.openxmlformats.org/presentationml/2006/ole">
            <p:oleObj spid="_x0000_s107596" name="Image" r:id="rId9" imgW="330159" imgH="406493" progId="">
              <p:embed/>
            </p:oleObj>
          </a:graphicData>
        </a:graphic>
      </p:graphicFrame>
      <p:graphicFrame>
        <p:nvGraphicFramePr>
          <p:cNvPr id="107553" name="Object 33"/>
          <p:cNvGraphicFramePr>
            <a:graphicFrameLocks noChangeAspect="1"/>
          </p:cNvGraphicFramePr>
          <p:nvPr/>
        </p:nvGraphicFramePr>
        <p:xfrm>
          <a:off x="7391400" y="3429000"/>
          <a:ext cx="350838" cy="431800"/>
        </p:xfrm>
        <a:graphic>
          <a:graphicData uri="http://schemas.openxmlformats.org/presentationml/2006/ole">
            <p:oleObj spid="_x0000_s107597" name="Image" r:id="rId10" imgW="330159" imgH="406493" progId="">
              <p:embed/>
            </p:oleObj>
          </a:graphicData>
        </a:graphic>
      </p:graphicFrame>
      <p:graphicFrame>
        <p:nvGraphicFramePr>
          <p:cNvPr id="107554" name="Object 34"/>
          <p:cNvGraphicFramePr>
            <a:graphicFrameLocks noChangeAspect="1"/>
          </p:cNvGraphicFramePr>
          <p:nvPr/>
        </p:nvGraphicFramePr>
        <p:xfrm>
          <a:off x="3505200" y="2997200"/>
          <a:ext cx="350838" cy="431800"/>
        </p:xfrm>
        <a:graphic>
          <a:graphicData uri="http://schemas.openxmlformats.org/presentationml/2006/ole">
            <p:oleObj spid="_x0000_s107598" name="Image" r:id="rId11" imgW="330159" imgH="406493" progId="">
              <p:embed/>
            </p:oleObj>
          </a:graphicData>
        </a:graphic>
      </p:graphicFrame>
      <p:graphicFrame>
        <p:nvGraphicFramePr>
          <p:cNvPr id="107555" name="Object 35"/>
          <p:cNvGraphicFramePr>
            <a:graphicFrameLocks noChangeAspect="1"/>
          </p:cNvGraphicFramePr>
          <p:nvPr/>
        </p:nvGraphicFramePr>
        <p:xfrm>
          <a:off x="5791200" y="2286000"/>
          <a:ext cx="350838" cy="431800"/>
        </p:xfrm>
        <a:graphic>
          <a:graphicData uri="http://schemas.openxmlformats.org/presentationml/2006/ole">
            <p:oleObj spid="_x0000_s107599" name="Image" r:id="rId12" imgW="330159" imgH="406493" progId="">
              <p:embed/>
            </p:oleObj>
          </a:graphicData>
        </a:graphic>
      </p:graphicFrame>
      <p:graphicFrame>
        <p:nvGraphicFramePr>
          <p:cNvPr id="107556" name="Object 36"/>
          <p:cNvGraphicFramePr>
            <a:graphicFrameLocks noChangeAspect="1"/>
          </p:cNvGraphicFramePr>
          <p:nvPr/>
        </p:nvGraphicFramePr>
        <p:xfrm>
          <a:off x="4221163" y="4191000"/>
          <a:ext cx="350837" cy="431800"/>
        </p:xfrm>
        <a:graphic>
          <a:graphicData uri="http://schemas.openxmlformats.org/presentationml/2006/ole">
            <p:oleObj spid="_x0000_s107600" name="Image" r:id="rId13" imgW="330159" imgH="406493" progId="">
              <p:embed/>
            </p:oleObj>
          </a:graphicData>
        </a:graphic>
      </p:graphicFrame>
      <p:graphicFrame>
        <p:nvGraphicFramePr>
          <p:cNvPr id="107557" name="Object 37"/>
          <p:cNvGraphicFramePr>
            <a:graphicFrameLocks noChangeAspect="1"/>
          </p:cNvGraphicFramePr>
          <p:nvPr/>
        </p:nvGraphicFramePr>
        <p:xfrm>
          <a:off x="3276600" y="990600"/>
          <a:ext cx="350838" cy="431800"/>
        </p:xfrm>
        <a:graphic>
          <a:graphicData uri="http://schemas.openxmlformats.org/presentationml/2006/ole">
            <p:oleObj spid="_x0000_s107601" name="Image" r:id="rId14" imgW="330159" imgH="406493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8547" name="Object 3"/>
          <p:cNvGraphicFramePr>
            <a:graphicFrameLocks noChangeAspect="1"/>
          </p:cNvGraphicFramePr>
          <p:nvPr/>
        </p:nvGraphicFramePr>
        <p:xfrm>
          <a:off x="-304800" y="0"/>
          <a:ext cx="10210800" cy="7513638"/>
        </p:xfrm>
        <a:graphic>
          <a:graphicData uri="http://schemas.openxmlformats.org/presentationml/2006/ole">
            <p:oleObj spid="_x0000_s108579" name="Image" r:id="rId4" imgW="10165902" imgH="8183551" progId="">
              <p:embed/>
            </p:oleObj>
          </a:graphicData>
        </a:graphic>
      </p:graphicFrame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08580" name="Image" r:id="rId5" imgW="330159" imgH="406493" progId="">
              <p:embed/>
            </p:oleObj>
          </a:graphicData>
        </a:graphic>
      </p:graphicFrame>
      <p:grpSp>
        <p:nvGrpSpPr>
          <p:cNvPr id="108549" name="Group 5"/>
          <p:cNvGrpSpPr>
            <a:grpSpLocks/>
          </p:cNvGrpSpPr>
          <p:nvPr/>
        </p:nvGrpSpPr>
        <p:grpSpPr bwMode="auto">
          <a:xfrm>
            <a:off x="1066800" y="1295400"/>
            <a:ext cx="4352925" cy="4546600"/>
            <a:chOff x="672" y="816"/>
            <a:chExt cx="2742" cy="2864"/>
          </a:xfrm>
        </p:grpSpPr>
        <p:grpSp>
          <p:nvGrpSpPr>
            <p:cNvPr id="108550" name="Group 6"/>
            <p:cNvGrpSpPr>
              <a:grpSpLocks/>
            </p:cNvGrpSpPr>
            <p:nvPr/>
          </p:nvGrpSpPr>
          <p:grpSpPr bwMode="auto">
            <a:xfrm>
              <a:off x="1417" y="816"/>
              <a:ext cx="1123" cy="2364"/>
              <a:chOff x="3167" y="582"/>
              <a:chExt cx="1123" cy="2522"/>
            </a:xfrm>
          </p:grpSpPr>
          <p:grpSp>
            <p:nvGrpSpPr>
              <p:cNvPr id="108551" name="Group 7"/>
              <p:cNvGrpSpPr>
                <a:grpSpLocks/>
              </p:cNvGrpSpPr>
              <p:nvPr/>
            </p:nvGrpSpPr>
            <p:grpSpPr bwMode="auto">
              <a:xfrm>
                <a:off x="3167" y="582"/>
                <a:ext cx="1123" cy="2522"/>
                <a:chOff x="3167" y="582"/>
                <a:chExt cx="1123" cy="2522"/>
              </a:xfrm>
            </p:grpSpPr>
            <p:grpSp>
              <p:nvGrpSpPr>
                <p:cNvPr id="108552" name="Group 8"/>
                <p:cNvGrpSpPr>
                  <a:grpSpLocks/>
                </p:cNvGrpSpPr>
                <p:nvPr/>
              </p:nvGrpSpPr>
              <p:grpSpPr bwMode="auto">
                <a:xfrm>
                  <a:off x="3167" y="1301"/>
                  <a:ext cx="295" cy="1757"/>
                  <a:chOff x="3167" y="1301"/>
                  <a:chExt cx="295" cy="1757"/>
                </a:xfrm>
              </p:grpSpPr>
              <p:sp>
                <p:nvSpPr>
                  <p:cNvPr id="108553" name="Freeform 9"/>
                  <p:cNvSpPr>
                    <a:spLocks/>
                  </p:cNvSpPr>
                  <p:nvPr/>
                </p:nvSpPr>
                <p:spPr bwMode="auto">
                  <a:xfrm>
                    <a:off x="3179" y="1301"/>
                    <a:ext cx="224" cy="1757"/>
                  </a:xfrm>
                  <a:custGeom>
                    <a:avLst/>
                    <a:gdLst>
                      <a:gd name="T0" fmla="*/ 63 w 224"/>
                      <a:gd name="T1" fmla="*/ 0 h 1757"/>
                      <a:gd name="T2" fmla="*/ 16 w 224"/>
                      <a:gd name="T3" fmla="*/ 282 h 1757"/>
                      <a:gd name="T4" fmla="*/ 11 w 224"/>
                      <a:gd name="T5" fmla="*/ 331 h 1757"/>
                      <a:gd name="T6" fmla="*/ 5 w 224"/>
                      <a:gd name="T7" fmla="*/ 422 h 1757"/>
                      <a:gd name="T8" fmla="*/ 0 w 224"/>
                      <a:gd name="T9" fmla="*/ 483 h 1757"/>
                      <a:gd name="T10" fmla="*/ 8 w 224"/>
                      <a:gd name="T11" fmla="*/ 773 h 1757"/>
                      <a:gd name="T12" fmla="*/ 24 w 224"/>
                      <a:gd name="T13" fmla="*/ 1088 h 1757"/>
                      <a:gd name="T14" fmla="*/ 96 w 224"/>
                      <a:gd name="T15" fmla="*/ 1563 h 1757"/>
                      <a:gd name="T16" fmla="*/ 144 w 224"/>
                      <a:gd name="T17" fmla="*/ 1676 h 1757"/>
                      <a:gd name="T18" fmla="*/ 224 w 224"/>
                      <a:gd name="T19" fmla="*/ 1757 h 1757"/>
                      <a:gd name="T20" fmla="*/ 163 w 224"/>
                      <a:gd name="T21" fmla="*/ 1245 h 1757"/>
                      <a:gd name="T22" fmla="*/ 143 w 224"/>
                      <a:gd name="T23" fmla="*/ 1048 h 1757"/>
                      <a:gd name="T24" fmla="*/ 96 w 224"/>
                      <a:gd name="T25" fmla="*/ 677 h 1757"/>
                      <a:gd name="T26" fmla="*/ 78 w 224"/>
                      <a:gd name="T27" fmla="*/ 359 h 1757"/>
                      <a:gd name="T28" fmla="*/ 63 w 224"/>
                      <a:gd name="T29" fmla="*/ 0 h 17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24" h="1757">
                        <a:moveTo>
                          <a:pt x="63" y="0"/>
                        </a:moveTo>
                        <a:lnTo>
                          <a:pt x="16" y="282"/>
                        </a:lnTo>
                        <a:lnTo>
                          <a:pt x="11" y="331"/>
                        </a:lnTo>
                        <a:lnTo>
                          <a:pt x="5" y="422"/>
                        </a:lnTo>
                        <a:lnTo>
                          <a:pt x="0" y="483"/>
                        </a:lnTo>
                        <a:lnTo>
                          <a:pt x="8" y="773"/>
                        </a:lnTo>
                        <a:lnTo>
                          <a:pt x="24" y="1088"/>
                        </a:lnTo>
                        <a:lnTo>
                          <a:pt x="96" y="1563"/>
                        </a:lnTo>
                        <a:lnTo>
                          <a:pt x="144" y="1676"/>
                        </a:lnTo>
                        <a:lnTo>
                          <a:pt x="224" y="1757"/>
                        </a:lnTo>
                        <a:lnTo>
                          <a:pt x="163" y="1245"/>
                        </a:lnTo>
                        <a:lnTo>
                          <a:pt x="143" y="1048"/>
                        </a:lnTo>
                        <a:lnTo>
                          <a:pt x="96" y="677"/>
                        </a:lnTo>
                        <a:lnTo>
                          <a:pt x="78" y="359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54" name="Freeform 10"/>
                  <p:cNvSpPr>
                    <a:spLocks/>
                  </p:cNvSpPr>
                  <p:nvPr/>
                </p:nvSpPr>
                <p:spPr bwMode="auto">
                  <a:xfrm>
                    <a:off x="3167" y="1655"/>
                    <a:ext cx="295" cy="1310"/>
                  </a:xfrm>
                  <a:custGeom>
                    <a:avLst/>
                    <a:gdLst>
                      <a:gd name="T0" fmla="*/ 21 w 295"/>
                      <a:gd name="T1" fmla="*/ 0 h 1310"/>
                      <a:gd name="T2" fmla="*/ 3 w 295"/>
                      <a:gd name="T3" fmla="*/ 213 h 1310"/>
                      <a:gd name="T4" fmla="*/ 1 w 295"/>
                      <a:gd name="T5" fmla="*/ 266 h 1310"/>
                      <a:gd name="T6" fmla="*/ 0 w 295"/>
                      <a:gd name="T7" fmla="*/ 322 h 1310"/>
                      <a:gd name="T8" fmla="*/ 3 w 295"/>
                      <a:gd name="T9" fmla="*/ 390 h 1310"/>
                      <a:gd name="T10" fmla="*/ 7 w 295"/>
                      <a:gd name="T11" fmla="*/ 452 h 1310"/>
                      <a:gd name="T12" fmla="*/ 13 w 295"/>
                      <a:gd name="T13" fmla="*/ 523 h 1310"/>
                      <a:gd name="T14" fmla="*/ 15 w 295"/>
                      <a:gd name="T15" fmla="*/ 565 h 1310"/>
                      <a:gd name="T16" fmla="*/ 19 w 295"/>
                      <a:gd name="T17" fmla="*/ 640 h 1310"/>
                      <a:gd name="T18" fmla="*/ 25 w 295"/>
                      <a:gd name="T19" fmla="*/ 698 h 1310"/>
                      <a:gd name="T20" fmla="*/ 31 w 295"/>
                      <a:gd name="T21" fmla="*/ 749 h 1310"/>
                      <a:gd name="T22" fmla="*/ 39 w 295"/>
                      <a:gd name="T23" fmla="*/ 805 h 1310"/>
                      <a:gd name="T24" fmla="*/ 46 w 295"/>
                      <a:gd name="T25" fmla="*/ 850 h 1310"/>
                      <a:gd name="T26" fmla="*/ 51 w 295"/>
                      <a:gd name="T27" fmla="*/ 898 h 1310"/>
                      <a:gd name="T28" fmla="*/ 58 w 295"/>
                      <a:gd name="T29" fmla="*/ 936 h 1310"/>
                      <a:gd name="T30" fmla="*/ 63 w 295"/>
                      <a:gd name="T31" fmla="*/ 975 h 1310"/>
                      <a:gd name="T32" fmla="*/ 78 w 295"/>
                      <a:gd name="T33" fmla="*/ 1071 h 1310"/>
                      <a:gd name="T34" fmla="*/ 86 w 295"/>
                      <a:gd name="T35" fmla="*/ 1119 h 1310"/>
                      <a:gd name="T36" fmla="*/ 94 w 295"/>
                      <a:gd name="T37" fmla="*/ 1155 h 1310"/>
                      <a:gd name="T38" fmla="*/ 106 w 295"/>
                      <a:gd name="T39" fmla="*/ 1201 h 1310"/>
                      <a:gd name="T40" fmla="*/ 122 w 295"/>
                      <a:gd name="T41" fmla="*/ 1233 h 1310"/>
                      <a:gd name="T42" fmla="*/ 132 w 295"/>
                      <a:gd name="T43" fmla="*/ 1264 h 1310"/>
                      <a:gd name="T44" fmla="*/ 149 w 295"/>
                      <a:gd name="T45" fmla="*/ 1310 h 1310"/>
                      <a:gd name="T46" fmla="*/ 169 w 295"/>
                      <a:gd name="T47" fmla="*/ 1291 h 1310"/>
                      <a:gd name="T48" fmla="*/ 198 w 295"/>
                      <a:gd name="T49" fmla="*/ 1264 h 1310"/>
                      <a:gd name="T50" fmla="*/ 218 w 295"/>
                      <a:gd name="T51" fmla="*/ 1249 h 1310"/>
                      <a:gd name="T52" fmla="*/ 237 w 295"/>
                      <a:gd name="T53" fmla="*/ 1233 h 1310"/>
                      <a:gd name="T54" fmla="*/ 256 w 295"/>
                      <a:gd name="T55" fmla="*/ 1221 h 1310"/>
                      <a:gd name="T56" fmla="*/ 270 w 295"/>
                      <a:gd name="T57" fmla="*/ 1209 h 1310"/>
                      <a:gd name="T58" fmla="*/ 284 w 295"/>
                      <a:gd name="T59" fmla="*/ 1197 h 1310"/>
                      <a:gd name="T60" fmla="*/ 291 w 295"/>
                      <a:gd name="T61" fmla="*/ 1185 h 1310"/>
                      <a:gd name="T62" fmla="*/ 295 w 295"/>
                      <a:gd name="T63" fmla="*/ 1171 h 1310"/>
                      <a:gd name="T64" fmla="*/ 293 w 295"/>
                      <a:gd name="T65" fmla="*/ 1153 h 1310"/>
                      <a:gd name="T66" fmla="*/ 285 w 295"/>
                      <a:gd name="T67" fmla="*/ 1128 h 1310"/>
                      <a:gd name="T68" fmla="*/ 265 w 295"/>
                      <a:gd name="T69" fmla="*/ 1081 h 1310"/>
                      <a:gd name="T70" fmla="*/ 246 w 295"/>
                      <a:gd name="T71" fmla="*/ 1040 h 1310"/>
                      <a:gd name="T72" fmla="*/ 233 w 295"/>
                      <a:gd name="T73" fmla="*/ 1009 h 1310"/>
                      <a:gd name="T74" fmla="*/ 210 w 295"/>
                      <a:gd name="T75" fmla="*/ 957 h 1310"/>
                      <a:gd name="T76" fmla="*/ 179 w 295"/>
                      <a:gd name="T77" fmla="*/ 889 h 1310"/>
                      <a:gd name="T78" fmla="*/ 169 w 295"/>
                      <a:gd name="T79" fmla="*/ 860 h 1310"/>
                      <a:gd name="T80" fmla="*/ 155 w 295"/>
                      <a:gd name="T81" fmla="*/ 823 h 1310"/>
                      <a:gd name="T82" fmla="*/ 141 w 295"/>
                      <a:gd name="T83" fmla="*/ 787 h 1310"/>
                      <a:gd name="T84" fmla="*/ 128 w 295"/>
                      <a:gd name="T85" fmla="*/ 746 h 1310"/>
                      <a:gd name="T86" fmla="*/ 116 w 295"/>
                      <a:gd name="T87" fmla="*/ 713 h 1310"/>
                      <a:gd name="T88" fmla="*/ 106 w 295"/>
                      <a:gd name="T89" fmla="*/ 679 h 1310"/>
                      <a:gd name="T90" fmla="*/ 93 w 295"/>
                      <a:gd name="T91" fmla="*/ 637 h 1310"/>
                      <a:gd name="T92" fmla="*/ 82 w 295"/>
                      <a:gd name="T93" fmla="*/ 593 h 1310"/>
                      <a:gd name="T94" fmla="*/ 74 w 295"/>
                      <a:gd name="T95" fmla="*/ 559 h 1310"/>
                      <a:gd name="T96" fmla="*/ 64 w 295"/>
                      <a:gd name="T97" fmla="*/ 512 h 1310"/>
                      <a:gd name="T98" fmla="*/ 58 w 295"/>
                      <a:gd name="T99" fmla="*/ 481 h 1310"/>
                      <a:gd name="T100" fmla="*/ 52 w 295"/>
                      <a:gd name="T101" fmla="*/ 452 h 1310"/>
                      <a:gd name="T102" fmla="*/ 44 w 295"/>
                      <a:gd name="T103" fmla="*/ 414 h 1310"/>
                      <a:gd name="T104" fmla="*/ 39 w 295"/>
                      <a:gd name="T105" fmla="*/ 363 h 1310"/>
                      <a:gd name="T106" fmla="*/ 32 w 295"/>
                      <a:gd name="T107" fmla="*/ 306 h 1310"/>
                      <a:gd name="T108" fmla="*/ 24 w 295"/>
                      <a:gd name="T109" fmla="*/ 254 h 1310"/>
                      <a:gd name="T110" fmla="*/ 21 w 295"/>
                      <a:gd name="T111" fmla="*/ 213 h 1310"/>
                      <a:gd name="T112" fmla="*/ 20 w 295"/>
                      <a:gd name="T113" fmla="*/ 161 h 1310"/>
                      <a:gd name="T114" fmla="*/ 21 w 295"/>
                      <a:gd name="T115" fmla="*/ 0 h 1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95" h="1310">
                        <a:moveTo>
                          <a:pt x="21" y="0"/>
                        </a:moveTo>
                        <a:lnTo>
                          <a:pt x="3" y="213"/>
                        </a:lnTo>
                        <a:lnTo>
                          <a:pt x="1" y="266"/>
                        </a:lnTo>
                        <a:lnTo>
                          <a:pt x="0" y="322"/>
                        </a:lnTo>
                        <a:lnTo>
                          <a:pt x="3" y="390"/>
                        </a:lnTo>
                        <a:lnTo>
                          <a:pt x="7" y="452"/>
                        </a:lnTo>
                        <a:lnTo>
                          <a:pt x="13" y="523"/>
                        </a:lnTo>
                        <a:lnTo>
                          <a:pt x="15" y="565"/>
                        </a:lnTo>
                        <a:lnTo>
                          <a:pt x="19" y="640"/>
                        </a:lnTo>
                        <a:lnTo>
                          <a:pt x="25" y="698"/>
                        </a:lnTo>
                        <a:lnTo>
                          <a:pt x="31" y="749"/>
                        </a:lnTo>
                        <a:lnTo>
                          <a:pt x="39" y="805"/>
                        </a:lnTo>
                        <a:lnTo>
                          <a:pt x="46" y="850"/>
                        </a:lnTo>
                        <a:lnTo>
                          <a:pt x="51" y="898"/>
                        </a:lnTo>
                        <a:lnTo>
                          <a:pt x="58" y="936"/>
                        </a:lnTo>
                        <a:lnTo>
                          <a:pt x="63" y="975"/>
                        </a:lnTo>
                        <a:lnTo>
                          <a:pt x="78" y="1071"/>
                        </a:lnTo>
                        <a:lnTo>
                          <a:pt x="86" y="1119"/>
                        </a:lnTo>
                        <a:lnTo>
                          <a:pt x="94" y="1155"/>
                        </a:lnTo>
                        <a:lnTo>
                          <a:pt x="106" y="1201"/>
                        </a:lnTo>
                        <a:lnTo>
                          <a:pt x="122" y="1233"/>
                        </a:lnTo>
                        <a:lnTo>
                          <a:pt x="132" y="1264"/>
                        </a:lnTo>
                        <a:lnTo>
                          <a:pt x="149" y="1310"/>
                        </a:lnTo>
                        <a:lnTo>
                          <a:pt x="169" y="1291"/>
                        </a:lnTo>
                        <a:lnTo>
                          <a:pt x="198" y="1264"/>
                        </a:lnTo>
                        <a:lnTo>
                          <a:pt x="218" y="1249"/>
                        </a:lnTo>
                        <a:lnTo>
                          <a:pt x="237" y="1233"/>
                        </a:lnTo>
                        <a:lnTo>
                          <a:pt x="256" y="1221"/>
                        </a:lnTo>
                        <a:lnTo>
                          <a:pt x="270" y="1209"/>
                        </a:lnTo>
                        <a:lnTo>
                          <a:pt x="284" y="1197"/>
                        </a:lnTo>
                        <a:lnTo>
                          <a:pt x="291" y="1185"/>
                        </a:lnTo>
                        <a:lnTo>
                          <a:pt x="295" y="1171"/>
                        </a:lnTo>
                        <a:lnTo>
                          <a:pt x="293" y="1153"/>
                        </a:lnTo>
                        <a:lnTo>
                          <a:pt x="285" y="1128"/>
                        </a:lnTo>
                        <a:lnTo>
                          <a:pt x="265" y="1081"/>
                        </a:lnTo>
                        <a:lnTo>
                          <a:pt x="246" y="1040"/>
                        </a:lnTo>
                        <a:lnTo>
                          <a:pt x="233" y="1009"/>
                        </a:lnTo>
                        <a:lnTo>
                          <a:pt x="210" y="957"/>
                        </a:lnTo>
                        <a:lnTo>
                          <a:pt x="179" y="889"/>
                        </a:lnTo>
                        <a:lnTo>
                          <a:pt x="169" y="860"/>
                        </a:lnTo>
                        <a:lnTo>
                          <a:pt x="155" y="823"/>
                        </a:lnTo>
                        <a:lnTo>
                          <a:pt x="141" y="787"/>
                        </a:lnTo>
                        <a:lnTo>
                          <a:pt x="128" y="746"/>
                        </a:lnTo>
                        <a:lnTo>
                          <a:pt x="116" y="713"/>
                        </a:lnTo>
                        <a:lnTo>
                          <a:pt x="106" y="679"/>
                        </a:lnTo>
                        <a:lnTo>
                          <a:pt x="93" y="637"/>
                        </a:lnTo>
                        <a:lnTo>
                          <a:pt x="82" y="593"/>
                        </a:lnTo>
                        <a:lnTo>
                          <a:pt x="74" y="559"/>
                        </a:lnTo>
                        <a:lnTo>
                          <a:pt x="64" y="512"/>
                        </a:lnTo>
                        <a:lnTo>
                          <a:pt x="58" y="481"/>
                        </a:lnTo>
                        <a:lnTo>
                          <a:pt x="52" y="452"/>
                        </a:lnTo>
                        <a:lnTo>
                          <a:pt x="44" y="414"/>
                        </a:lnTo>
                        <a:lnTo>
                          <a:pt x="39" y="363"/>
                        </a:lnTo>
                        <a:lnTo>
                          <a:pt x="32" y="306"/>
                        </a:lnTo>
                        <a:lnTo>
                          <a:pt x="24" y="254"/>
                        </a:lnTo>
                        <a:lnTo>
                          <a:pt x="21" y="213"/>
                        </a:lnTo>
                        <a:lnTo>
                          <a:pt x="20" y="161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555" name="Group 11"/>
                <p:cNvGrpSpPr>
                  <a:grpSpLocks/>
                </p:cNvGrpSpPr>
                <p:nvPr/>
              </p:nvGrpSpPr>
              <p:grpSpPr bwMode="auto">
                <a:xfrm>
                  <a:off x="3422" y="1753"/>
                  <a:ext cx="225" cy="1301"/>
                  <a:chOff x="3422" y="1753"/>
                  <a:chExt cx="225" cy="1301"/>
                </a:xfrm>
              </p:grpSpPr>
              <p:sp>
                <p:nvSpPr>
                  <p:cNvPr id="108556" name="Freeform 12"/>
                  <p:cNvSpPr>
                    <a:spLocks/>
                  </p:cNvSpPr>
                  <p:nvPr/>
                </p:nvSpPr>
                <p:spPr bwMode="auto">
                  <a:xfrm>
                    <a:off x="3422" y="1753"/>
                    <a:ext cx="101" cy="1087"/>
                  </a:xfrm>
                  <a:custGeom>
                    <a:avLst/>
                    <a:gdLst>
                      <a:gd name="T0" fmla="*/ 38 w 101"/>
                      <a:gd name="T1" fmla="*/ 0 h 1087"/>
                      <a:gd name="T2" fmla="*/ 7 w 101"/>
                      <a:gd name="T3" fmla="*/ 338 h 1087"/>
                      <a:gd name="T4" fmla="*/ 0 w 101"/>
                      <a:gd name="T5" fmla="*/ 473 h 1087"/>
                      <a:gd name="T6" fmla="*/ 4 w 101"/>
                      <a:gd name="T7" fmla="*/ 538 h 1087"/>
                      <a:gd name="T8" fmla="*/ 15 w 101"/>
                      <a:gd name="T9" fmla="*/ 676 h 1087"/>
                      <a:gd name="T10" fmla="*/ 70 w 101"/>
                      <a:gd name="T11" fmla="*/ 998 h 1087"/>
                      <a:gd name="T12" fmla="*/ 101 w 101"/>
                      <a:gd name="T13" fmla="*/ 1087 h 1087"/>
                      <a:gd name="T14" fmla="*/ 85 w 101"/>
                      <a:gd name="T15" fmla="*/ 789 h 1087"/>
                      <a:gd name="T16" fmla="*/ 70 w 101"/>
                      <a:gd name="T17" fmla="*/ 523 h 1087"/>
                      <a:gd name="T18" fmla="*/ 62 w 101"/>
                      <a:gd name="T19" fmla="*/ 273 h 1087"/>
                      <a:gd name="T20" fmla="*/ 38 w 101"/>
                      <a:gd name="T21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1" h="1087">
                        <a:moveTo>
                          <a:pt x="38" y="0"/>
                        </a:moveTo>
                        <a:lnTo>
                          <a:pt x="7" y="338"/>
                        </a:lnTo>
                        <a:lnTo>
                          <a:pt x="0" y="473"/>
                        </a:lnTo>
                        <a:lnTo>
                          <a:pt x="4" y="538"/>
                        </a:lnTo>
                        <a:lnTo>
                          <a:pt x="15" y="676"/>
                        </a:lnTo>
                        <a:lnTo>
                          <a:pt x="70" y="998"/>
                        </a:lnTo>
                        <a:lnTo>
                          <a:pt x="101" y="1087"/>
                        </a:lnTo>
                        <a:lnTo>
                          <a:pt x="85" y="789"/>
                        </a:lnTo>
                        <a:lnTo>
                          <a:pt x="70" y="523"/>
                        </a:lnTo>
                        <a:lnTo>
                          <a:pt x="62" y="273"/>
                        </a:ln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57" name="Freeform 13"/>
                  <p:cNvSpPr>
                    <a:spLocks/>
                  </p:cNvSpPr>
                  <p:nvPr/>
                </p:nvSpPr>
                <p:spPr bwMode="auto">
                  <a:xfrm>
                    <a:off x="3426" y="2280"/>
                    <a:ext cx="221" cy="774"/>
                  </a:xfrm>
                  <a:custGeom>
                    <a:avLst/>
                    <a:gdLst>
                      <a:gd name="T0" fmla="*/ 0 w 221"/>
                      <a:gd name="T1" fmla="*/ 0 h 774"/>
                      <a:gd name="T2" fmla="*/ 21 w 221"/>
                      <a:gd name="T3" fmla="*/ 313 h 774"/>
                      <a:gd name="T4" fmla="*/ 21 w 221"/>
                      <a:gd name="T5" fmla="*/ 346 h 774"/>
                      <a:gd name="T6" fmla="*/ 25 w 221"/>
                      <a:gd name="T7" fmla="*/ 386 h 774"/>
                      <a:gd name="T8" fmla="*/ 30 w 221"/>
                      <a:gd name="T9" fmla="*/ 426 h 774"/>
                      <a:gd name="T10" fmla="*/ 34 w 221"/>
                      <a:gd name="T11" fmla="*/ 468 h 774"/>
                      <a:gd name="T12" fmla="*/ 39 w 221"/>
                      <a:gd name="T13" fmla="*/ 512 h 774"/>
                      <a:gd name="T14" fmla="*/ 46 w 221"/>
                      <a:gd name="T15" fmla="*/ 551 h 774"/>
                      <a:gd name="T16" fmla="*/ 54 w 221"/>
                      <a:gd name="T17" fmla="*/ 592 h 774"/>
                      <a:gd name="T18" fmla="*/ 62 w 221"/>
                      <a:gd name="T19" fmla="*/ 631 h 774"/>
                      <a:gd name="T20" fmla="*/ 77 w 221"/>
                      <a:gd name="T21" fmla="*/ 681 h 774"/>
                      <a:gd name="T22" fmla="*/ 89 w 221"/>
                      <a:gd name="T23" fmla="*/ 717 h 774"/>
                      <a:gd name="T24" fmla="*/ 110 w 221"/>
                      <a:gd name="T25" fmla="*/ 774 h 774"/>
                      <a:gd name="T26" fmla="*/ 113 w 221"/>
                      <a:gd name="T27" fmla="*/ 749 h 774"/>
                      <a:gd name="T28" fmla="*/ 129 w 221"/>
                      <a:gd name="T29" fmla="*/ 728 h 774"/>
                      <a:gd name="T30" fmla="*/ 149 w 221"/>
                      <a:gd name="T31" fmla="*/ 700 h 774"/>
                      <a:gd name="T32" fmla="*/ 168 w 221"/>
                      <a:gd name="T33" fmla="*/ 677 h 774"/>
                      <a:gd name="T34" fmla="*/ 221 w 221"/>
                      <a:gd name="T35" fmla="*/ 623 h 774"/>
                      <a:gd name="T36" fmla="*/ 197 w 221"/>
                      <a:gd name="T37" fmla="*/ 595 h 774"/>
                      <a:gd name="T38" fmla="*/ 176 w 221"/>
                      <a:gd name="T39" fmla="*/ 561 h 774"/>
                      <a:gd name="T40" fmla="*/ 153 w 221"/>
                      <a:gd name="T41" fmla="*/ 519 h 774"/>
                      <a:gd name="T42" fmla="*/ 125 w 221"/>
                      <a:gd name="T43" fmla="*/ 471 h 774"/>
                      <a:gd name="T44" fmla="*/ 105 w 221"/>
                      <a:gd name="T45" fmla="*/ 434 h 774"/>
                      <a:gd name="T46" fmla="*/ 89 w 221"/>
                      <a:gd name="T47" fmla="*/ 394 h 774"/>
                      <a:gd name="T48" fmla="*/ 73 w 221"/>
                      <a:gd name="T49" fmla="*/ 343 h 774"/>
                      <a:gd name="T50" fmla="*/ 54 w 221"/>
                      <a:gd name="T51" fmla="*/ 279 h 774"/>
                      <a:gd name="T52" fmla="*/ 39 w 221"/>
                      <a:gd name="T53" fmla="*/ 218 h 774"/>
                      <a:gd name="T54" fmla="*/ 23 w 221"/>
                      <a:gd name="T55" fmla="*/ 163 h 774"/>
                      <a:gd name="T56" fmla="*/ 0 w 221"/>
                      <a:gd name="T57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21" h="774">
                        <a:moveTo>
                          <a:pt x="0" y="0"/>
                        </a:moveTo>
                        <a:lnTo>
                          <a:pt x="21" y="313"/>
                        </a:lnTo>
                        <a:lnTo>
                          <a:pt x="21" y="346"/>
                        </a:lnTo>
                        <a:lnTo>
                          <a:pt x="25" y="386"/>
                        </a:lnTo>
                        <a:lnTo>
                          <a:pt x="30" y="426"/>
                        </a:lnTo>
                        <a:lnTo>
                          <a:pt x="34" y="468"/>
                        </a:lnTo>
                        <a:lnTo>
                          <a:pt x="39" y="512"/>
                        </a:lnTo>
                        <a:lnTo>
                          <a:pt x="46" y="551"/>
                        </a:lnTo>
                        <a:lnTo>
                          <a:pt x="54" y="592"/>
                        </a:lnTo>
                        <a:lnTo>
                          <a:pt x="62" y="631"/>
                        </a:lnTo>
                        <a:lnTo>
                          <a:pt x="77" y="681"/>
                        </a:lnTo>
                        <a:lnTo>
                          <a:pt x="89" y="717"/>
                        </a:lnTo>
                        <a:lnTo>
                          <a:pt x="110" y="774"/>
                        </a:lnTo>
                        <a:lnTo>
                          <a:pt x="113" y="749"/>
                        </a:lnTo>
                        <a:lnTo>
                          <a:pt x="129" y="728"/>
                        </a:lnTo>
                        <a:lnTo>
                          <a:pt x="149" y="700"/>
                        </a:lnTo>
                        <a:lnTo>
                          <a:pt x="168" y="677"/>
                        </a:lnTo>
                        <a:lnTo>
                          <a:pt x="221" y="623"/>
                        </a:lnTo>
                        <a:lnTo>
                          <a:pt x="197" y="595"/>
                        </a:lnTo>
                        <a:lnTo>
                          <a:pt x="176" y="561"/>
                        </a:lnTo>
                        <a:lnTo>
                          <a:pt x="153" y="519"/>
                        </a:lnTo>
                        <a:lnTo>
                          <a:pt x="125" y="471"/>
                        </a:lnTo>
                        <a:lnTo>
                          <a:pt x="105" y="434"/>
                        </a:lnTo>
                        <a:lnTo>
                          <a:pt x="89" y="394"/>
                        </a:lnTo>
                        <a:lnTo>
                          <a:pt x="73" y="343"/>
                        </a:lnTo>
                        <a:lnTo>
                          <a:pt x="54" y="279"/>
                        </a:lnTo>
                        <a:lnTo>
                          <a:pt x="39" y="218"/>
                        </a:lnTo>
                        <a:lnTo>
                          <a:pt x="23" y="1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558" name="Group 14"/>
                <p:cNvGrpSpPr>
                  <a:grpSpLocks/>
                </p:cNvGrpSpPr>
                <p:nvPr/>
              </p:nvGrpSpPr>
              <p:grpSpPr bwMode="auto">
                <a:xfrm>
                  <a:off x="3179" y="582"/>
                  <a:ext cx="1111" cy="2522"/>
                  <a:chOff x="3179" y="582"/>
                  <a:chExt cx="1111" cy="2522"/>
                </a:xfrm>
              </p:grpSpPr>
              <p:sp>
                <p:nvSpPr>
                  <p:cNvPr id="108559" name="Freeform 15"/>
                  <p:cNvSpPr>
                    <a:spLocks/>
                  </p:cNvSpPr>
                  <p:nvPr/>
                </p:nvSpPr>
                <p:spPr bwMode="auto">
                  <a:xfrm>
                    <a:off x="3203" y="1882"/>
                    <a:ext cx="628" cy="153"/>
                  </a:xfrm>
                  <a:custGeom>
                    <a:avLst/>
                    <a:gdLst>
                      <a:gd name="T0" fmla="*/ 0 w 628"/>
                      <a:gd name="T1" fmla="*/ 153 h 153"/>
                      <a:gd name="T2" fmla="*/ 234 w 628"/>
                      <a:gd name="T3" fmla="*/ 129 h 153"/>
                      <a:gd name="T4" fmla="*/ 403 w 628"/>
                      <a:gd name="T5" fmla="*/ 105 h 153"/>
                      <a:gd name="T6" fmla="*/ 628 w 628"/>
                      <a:gd name="T7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8" h="153">
                        <a:moveTo>
                          <a:pt x="0" y="153"/>
                        </a:moveTo>
                        <a:lnTo>
                          <a:pt x="234" y="129"/>
                        </a:lnTo>
                        <a:lnTo>
                          <a:pt x="403" y="105"/>
                        </a:lnTo>
                        <a:lnTo>
                          <a:pt x="628" y="0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0" name="Freeform 16"/>
                  <p:cNvSpPr>
                    <a:spLocks/>
                  </p:cNvSpPr>
                  <p:nvPr/>
                </p:nvSpPr>
                <p:spPr bwMode="auto">
                  <a:xfrm>
                    <a:off x="3266" y="879"/>
                    <a:ext cx="906" cy="2152"/>
                  </a:xfrm>
                  <a:custGeom>
                    <a:avLst/>
                    <a:gdLst>
                      <a:gd name="T0" fmla="*/ 0 w 906"/>
                      <a:gd name="T1" fmla="*/ 0 h 2152"/>
                      <a:gd name="T2" fmla="*/ 572 w 906"/>
                      <a:gd name="T3" fmla="*/ 1024 h 2152"/>
                      <a:gd name="T4" fmla="*/ 906 w 906"/>
                      <a:gd name="T5" fmla="*/ 2152 h 2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06" h="2152">
                        <a:moveTo>
                          <a:pt x="0" y="0"/>
                        </a:moveTo>
                        <a:lnTo>
                          <a:pt x="572" y="1024"/>
                        </a:lnTo>
                        <a:lnTo>
                          <a:pt x="906" y="215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1" name="Freeform 17"/>
                  <p:cNvSpPr>
                    <a:spLocks/>
                  </p:cNvSpPr>
                  <p:nvPr/>
                </p:nvSpPr>
                <p:spPr bwMode="auto">
                  <a:xfrm>
                    <a:off x="3266" y="880"/>
                    <a:ext cx="1013" cy="2012"/>
                  </a:xfrm>
                  <a:custGeom>
                    <a:avLst/>
                    <a:gdLst>
                      <a:gd name="T0" fmla="*/ 0 w 1013"/>
                      <a:gd name="T1" fmla="*/ 0 h 2012"/>
                      <a:gd name="T2" fmla="*/ 504 w 1013"/>
                      <a:gd name="T3" fmla="*/ 1037 h 2012"/>
                      <a:gd name="T4" fmla="*/ 1013 w 1013"/>
                      <a:gd name="T5" fmla="*/ 2012 h 20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13" h="2012">
                        <a:moveTo>
                          <a:pt x="0" y="0"/>
                        </a:moveTo>
                        <a:lnTo>
                          <a:pt x="504" y="1037"/>
                        </a:lnTo>
                        <a:lnTo>
                          <a:pt x="1013" y="201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2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66" y="2899"/>
                    <a:ext cx="424" cy="6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3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5" y="2923"/>
                    <a:ext cx="113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4" name="Freeform 20"/>
                  <p:cNvSpPr>
                    <a:spLocks/>
                  </p:cNvSpPr>
                  <p:nvPr/>
                </p:nvSpPr>
                <p:spPr bwMode="auto">
                  <a:xfrm>
                    <a:off x="3654" y="2923"/>
                    <a:ext cx="391" cy="181"/>
                  </a:xfrm>
                  <a:custGeom>
                    <a:avLst/>
                    <a:gdLst>
                      <a:gd name="T0" fmla="*/ 0 w 391"/>
                      <a:gd name="T1" fmla="*/ 0 h 181"/>
                      <a:gd name="T2" fmla="*/ 385 w 391"/>
                      <a:gd name="T3" fmla="*/ 177 h 181"/>
                      <a:gd name="T4" fmla="*/ 391 w 391"/>
                      <a:gd name="T5" fmla="*/ 181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91" h="181">
                        <a:moveTo>
                          <a:pt x="0" y="0"/>
                        </a:moveTo>
                        <a:lnTo>
                          <a:pt x="385" y="177"/>
                        </a:lnTo>
                        <a:lnTo>
                          <a:pt x="391" y="181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3179" y="582"/>
                    <a:ext cx="89" cy="306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8566" name="Group 22"/>
                <p:cNvGrpSpPr>
                  <a:grpSpLocks/>
                </p:cNvGrpSpPr>
                <p:nvPr/>
              </p:nvGrpSpPr>
              <p:grpSpPr bwMode="auto">
                <a:xfrm>
                  <a:off x="3262" y="872"/>
                  <a:ext cx="989" cy="2075"/>
                  <a:chOff x="3262" y="872"/>
                  <a:chExt cx="989" cy="2075"/>
                </a:xfrm>
              </p:grpSpPr>
              <p:sp>
                <p:nvSpPr>
                  <p:cNvPr id="108567" name="Freeform 23"/>
                  <p:cNvSpPr>
                    <a:spLocks/>
                  </p:cNvSpPr>
                  <p:nvPr/>
                </p:nvSpPr>
                <p:spPr bwMode="auto">
                  <a:xfrm>
                    <a:off x="3264" y="879"/>
                    <a:ext cx="340" cy="1154"/>
                  </a:xfrm>
                  <a:custGeom>
                    <a:avLst/>
                    <a:gdLst>
                      <a:gd name="T0" fmla="*/ 0 w 340"/>
                      <a:gd name="T1" fmla="*/ 0 h 1154"/>
                      <a:gd name="T2" fmla="*/ 18 w 340"/>
                      <a:gd name="T3" fmla="*/ 39 h 1154"/>
                      <a:gd name="T4" fmla="*/ 43 w 340"/>
                      <a:gd name="T5" fmla="*/ 130 h 1154"/>
                      <a:gd name="T6" fmla="*/ 71 w 340"/>
                      <a:gd name="T7" fmla="*/ 231 h 1154"/>
                      <a:gd name="T8" fmla="*/ 86 w 340"/>
                      <a:gd name="T9" fmla="*/ 282 h 1154"/>
                      <a:gd name="T10" fmla="*/ 102 w 340"/>
                      <a:gd name="T11" fmla="*/ 327 h 1154"/>
                      <a:gd name="T12" fmla="*/ 131 w 340"/>
                      <a:gd name="T13" fmla="*/ 416 h 1154"/>
                      <a:gd name="T14" fmla="*/ 204 w 340"/>
                      <a:gd name="T15" fmla="*/ 633 h 1154"/>
                      <a:gd name="T16" fmla="*/ 240 w 340"/>
                      <a:gd name="T17" fmla="*/ 734 h 1154"/>
                      <a:gd name="T18" fmla="*/ 263 w 340"/>
                      <a:gd name="T19" fmla="*/ 819 h 1154"/>
                      <a:gd name="T20" fmla="*/ 291 w 340"/>
                      <a:gd name="T21" fmla="*/ 891 h 1154"/>
                      <a:gd name="T22" fmla="*/ 316 w 340"/>
                      <a:gd name="T23" fmla="*/ 979 h 1154"/>
                      <a:gd name="T24" fmla="*/ 336 w 340"/>
                      <a:gd name="T25" fmla="*/ 1080 h 1154"/>
                      <a:gd name="T26" fmla="*/ 340 w 340"/>
                      <a:gd name="T27" fmla="*/ 1154 h 1154"/>
                      <a:gd name="T28" fmla="*/ 228 w 340"/>
                      <a:gd name="T29" fmla="*/ 1001 h 1154"/>
                      <a:gd name="T30" fmla="*/ 60 w 340"/>
                      <a:gd name="T31" fmla="*/ 357 h 1154"/>
                      <a:gd name="T32" fmla="*/ 0 w 340"/>
                      <a:gd name="T33" fmla="*/ 0 h 1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40" h="1154">
                        <a:moveTo>
                          <a:pt x="0" y="0"/>
                        </a:moveTo>
                        <a:lnTo>
                          <a:pt x="18" y="39"/>
                        </a:lnTo>
                        <a:lnTo>
                          <a:pt x="43" y="130"/>
                        </a:lnTo>
                        <a:lnTo>
                          <a:pt x="71" y="231"/>
                        </a:lnTo>
                        <a:lnTo>
                          <a:pt x="86" y="282"/>
                        </a:lnTo>
                        <a:lnTo>
                          <a:pt x="102" y="327"/>
                        </a:lnTo>
                        <a:lnTo>
                          <a:pt x="131" y="416"/>
                        </a:lnTo>
                        <a:lnTo>
                          <a:pt x="204" y="633"/>
                        </a:lnTo>
                        <a:lnTo>
                          <a:pt x="240" y="734"/>
                        </a:lnTo>
                        <a:lnTo>
                          <a:pt x="263" y="819"/>
                        </a:lnTo>
                        <a:lnTo>
                          <a:pt x="291" y="891"/>
                        </a:lnTo>
                        <a:lnTo>
                          <a:pt x="316" y="979"/>
                        </a:lnTo>
                        <a:lnTo>
                          <a:pt x="336" y="1080"/>
                        </a:lnTo>
                        <a:lnTo>
                          <a:pt x="340" y="1154"/>
                        </a:lnTo>
                        <a:lnTo>
                          <a:pt x="228" y="1001"/>
                        </a:lnTo>
                        <a:lnTo>
                          <a:pt x="60" y="3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568" name="Freeform 24"/>
                  <p:cNvSpPr>
                    <a:spLocks/>
                  </p:cNvSpPr>
                  <p:nvPr/>
                </p:nvSpPr>
                <p:spPr bwMode="auto">
                  <a:xfrm>
                    <a:off x="3262" y="872"/>
                    <a:ext cx="989" cy="2075"/>
                  </a:xfrm>
                  <a:custGeom>
                    <a:avLst/>
                    <a:gdLst>
                      <a:gd name="T0" fmla="*/ 0 w 989"/>
                      <a:gd name="T1" fmla="*/ 0 h 2075"/>
                      <a:gd name="T2" fmla="*/ 41 w 989"/>
                      <a:gd name="T3" fmla="*/ 277 h 2075"/>
                      <a:gd name="T4" fmla="*/ 45 w 989"/>
                      <a:gd name="T5" fmla="*/ 311 h 2075"/>
                      <a:gd name="T6" fmla="*/ 49 w 989"/>
                      <a:gd name="T7" fmla="*/ 346 h 2075"/>
                      <a:gd name="T8" fmla="*/ 214 w 989"/>
                      <a:gd name="T9" fmla="*/ 1172 h 2075"/>
                      <a:gd name="T10" fmla="*/ 257 w 989"/>
                      <a:gd name="T11" fmla="*/ 1442 h 2075"/>
                      <a:gd name="T12" fmla="*/ 269 w 989"/>
                      <a:gd name="T13" fmla="*/ 1496 h 2075"/>
                      <a:gd name="T14" fmla="*/ 282 w 989"/>
                      <a:gd name="T15" fmla="*/ 1555 h 2075"/>
                      <a:gd name="T16" fmla="*/ 299 w 989"/>
                      <a:gd name="T17" fmla="*/ 1614 h 2075"/>
                      <a:gd name="T18" fmla="*/ 317 w 989"/>
                      <a:gd name="T19" fmla="*/ 1668 h 2075"/>
                      <a:gd name="T20" fmla="*/ 335 w 989"/>
                      <a:gd name="T21" fmla="*/ 1716 h 2075"/>
                      <a:gd name="T22" fmla="*/ 359 w 989"/>
                      <a:gd name="T23" fmla="*/ 1763 h 2075"/>
                      <a:gd name="T24" fmla="*/ 520 w 989"/>
                      <a:gd name="T25" fmla="*/ 1989 h 2075"/>
                      <a:gd name="T26" fmla="*/ 595 w 989"/>
                      <a:gd name="T27" fmla="*/ 2075 h 2075"/>
                      <a:gd name="T28" fmla="*/ 989 w 989"/>
                      <a:gd name="T29" fmla="*/ 2018 h 2075"/>
                      <a:gd name="T30" fmla="*/ 625 w 989"/>
                      <a:gd name="T31" fmla="*/ 1569 h 2075"/>
                      <a:gd name="T32" fmla="*/ 402 w 989"/>
                      <a:gd name="T33" fmla="*/ 1205 h 2075"/>
                      <a:gd name="T34" fmla="*/ 297 w 989"/>
                      <a:gd name="T35" fmla="*/ 986 h 2075"/>
                      <a:gd name="T36" fmla="*/ 273 w 989"/>
                      <a:gd name="T37" fmla="*/ 934 h 2075"/>
                      <a:gd name="T38" fmla="*/ 253 w 989"/>
                      <a:gd name="T39" fmla="*/ 887 h 2075"/>
                      <a:gd name="T40" fmla="*/ 227 w 989"/>
                      <a:gd name="T41" fmla="*/ 825 h 2075"/>
                      <a:gd name="T42" fmla="*/ 206 w 989"/>
                      <a:gd name="T43" fmla="*/ 768 h 2075"/>
                      <a:gd name="T44" fmla="*/ 147 w 989"/>
                      <a:gd name="T45" fmla="*/ 608 h 2075"/>
                      <a:gd name="T46" fmla="*/ 122 w 989"/>
                      <a:gd name="T47" fmla="*/ 532 h 2075"/>
                      <a:gd name="T48" fmla="*/ 90 w 989"/>
                      <a:gd name="T49" fmla="*/ 420 h 2075"/>
                      <a:gd name="T50" fmla="*/ 70 w 989"/>
                      <a:gd name="T51" fmla="*/ 335 h 2075"/>
                      <a:gd name="T52" fmla="*/ 58 w 989"/>
                      <a:gd name="T53" fmla="*/ 307 h 2075"/>
                      <a:gd name="T54" fmla="*/ 0 w 989"/>
                      <a:gd name="T55" fmla="*/ 0 h 20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89" h="2075">
                        <a:moveTo>
                          <a:pt x="0" y="0"/>
                        </a:moveTo>
                        <a:lnTo>
                          <a:pt x="41" y="277"/>
                        </a:lnTo>
                        <a:lnTo>
                          <a:pt x="45" y="311"/>
                        </a:lnTo>
                        <a:lnTo>
                          <a:pt x="49" y="346"/>
                        </a:lnTo>
                        <a:lnTo>
                          <a:pt x="214" y="1172"/>
                        </a:lnTo>
                        <a:lnTo>
                          <a:pt x="257" y="1442"/>
                        </a:lnTo>
                        <a:lnTo>
                          <a:pt x="269" y="1496"/>
                        </a:lnTo>
                        <a:lnTo>
                          <a:pt x="282" y="1555"/>
                        </a:lnTo>
                        <a:lnTo>
                          <a:pt x="299" y="1614"/>
                        </a:lnTo>
                        <a:lnTo>
                          <a:pt x="317" y="1668"/>
                        </a:lnTo>
                        <a:lnTo>
                          <a:pt x="335" y="1716"/>
                        </a:lnTo>
                        <a:lnTo>
                          <a:pt x="359" y="1763"/>
                        </a:lnTo>
                        <a:lnTo>
                          <a:pt x="520" y="1989"/>
                        </a:lnTo>
                        <a:lnTo>
                          <a:pt x="595" y="2075"/>
                        </a:lnTo>
                        <a:lnTo>
                          <a:pt x="989" y="2018"/>
                        </a:lnTo>
                        <a:lnTo>
                          <a:pt x="625" y="1569"/>
                        </a:lnTo>
                        <a:lnTo>
                          <a:pt x="402" y="1205"/>
                        </a:lnTo>
                        <a:lnTo>
                          <a:pt x="297" y="986"/>
                        </a:lnTo>
                        <a:lnTo>
                          <a:pt x="273" y="934"/>
                        </a:lnTo>
                        <a:lnTo>
                          <a:pt x="253" y="887"/>
                        </a:lnTo>
                        <a:lnTo>
                          <a:pt x="227" y="825"/>
                        </a:lnTo>
                        <a:lnTo>
                          <a:pt x="206" y="768"/>
                        </a:lnTo>
                        <a:lnTo>
                          <a:pt x="147" y="608"/>
                        </a:lnTo>
                        <a:lnTo>
                          <a:pt x="122" y="532"/>
                        </a:lnTo>
                        <a:lnTo>
                          <a:pt x="90" y="420"/>
                        </a:lnTo>
                        <a:lnTo>
                          <a:pt x="70" y="335"/>
                        </a:lnTo>
                        <a:lnTo>
                          <a:pt x="58" y="3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08569" name="Freeform 25"/>
              <p:cNvSpPr>
                <a:spLocks/>
              </p:cNvSpPr>
              <p:nvPr/>
            </p:nvSpPr>
            <p:spPr bwMode="auto">
              <a:xfrm>
                <a:off x="3249" y="769"/>
                <a:ext cx="395" cy="98"/>
              </a:xfrm>
              <a:custGeom>
                <a:avLst/>
                <a:gdLst>
                  <a:gd name="T0" fmla="*/ 0 w 395"/>
                  <a:gd name="T1" fmla="*/ 10 h 98"/>
                  <a:gd name="T2" fmla="*/ 28 w 395"/>
                  <a:gd name="T3" fmla="*/ 98 h 98"/>
                  <a:gd name="T4" fmla="*/ 63 w 395"/>
                  <a:gd name="T5" fmla="*/ 85 h 98"/>
                  <a:gd name="T6" fmla="*/ 92 w 395"/>
                  <a:gd name="T7" fmla="*/ 78 h 98"/>
                  <a:gd name="T8" fmla="*/ 122 w 395"/>
                  <a:gd name="T9" fmla="*/ 81 h 98"/>
                  <a:gd name="T10" fmla="*/ 159 w 395"/>
                  <a:gd name="T11" fmla="*/ 93 h 98"/>
                  <a:gd name="T12" fmla="*/ 191 w 395"/>
                  <a:gd name="T13" fmla="*/ 94 h 98"/>
                  <a:gd name="T14" fmla="*/ 216 w 395"/>
                  <a:gd name="T15" fmla="*/ 90 h 98"/>
                  <a:gd name="T16" fmla="*/ 261 w 395"/>
                  <a:gd name="T17" fmla="*/ 77 h 98"/>
                  <a:gd name="T18" fmla="*/ 298 w 395"/>
                  <a:gd name="T19" fmla="*/ 71 h 98"/>
                  <a:gd name="T20" fmla="*/ 343 w 395"/>
                  <a:gd name="T21" fmla="*/ 74 h 98"/>
                  <a:gd name="T22" fmla="*/ 395 w 395"/>
                  <a:gd name="T23" fmla="*/ 85 h 98"/>
                  <a:gd name="T24" fmla="*/ 363 w 395"/>
                  <a:gd name="T25" fmla="*/ 66 h 98"/>
                  <a:gd name="T26" fmla="*/ 331 w 395"/>
                  <a:gd name="T27" fmla="*/ 46 h 98"/>
                  <a:gd name="T28" fmla="*/ 304 w 395"/>
                  <a:gd name="T29" fmla="*/ 34 h 98"/>
                  <a:gd name="T30" fmla="*/ 275 w 395"/>
                  <a:gd name="T31" fmla="*/ 26 h 98"/>
                  <a:gd name="T32" fmla="*/ 259 w 395"/>
                  <a:gd name="T33" fmla="*/ 26 h 98"/>
                  <a:gd name="T34" fmla="*/ 227 w 395"/>
                  <a:gd name="T35" fmla="*/ 30 h 98"/>
                  <a:gd name="T36" fmla="*/ 188 w 395"/>
                  <a:gd name="T37" fmla="*/ 31 h 98"/>
                  <a:gd name="T38" fmla="*/ 163 w 395"/>
                  <a:gd name="T39" fmla="*/ 26 h 98"/>
                  <a:gd name="T40" fmla="*/ 130 w 395"/>
                  <a:gd name="T41" fmla="*/ 14 h 98"/>
                  <a:gd name="T42" fmla="*/ 102 w 395"/>
                  <a:gd name="T43" fmla="*/ 6 h 98"/>
                  <a:gd name="T44" fmla="*/ 76 w 395"/>
                  <a:gd name="T45" fmla="*/ 2 h 98"/>
                  <a:gd name="T46" fmla="*/ 47 w 395"/>
                  <a:gd name="T47" fmla="*/ 0 h 98"/>
                  <a:gd name="T48" fmla="*/ 0 w 395"/>
                  <a:gd name="T4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5" h="98">
                    <a:moveTo>
                      <a:pt x="0" y="10"/>
                    </a:moveTo>
                    <a:lnTo>
                      <a:pt x="28" y="98"/>
                    </a:lnTo>
                    <a:lnTo>
                      <a:pt x="63" y="85"/>
                    </a:lnTo>
                    <a:lnTo>
                      <a:pt x="92" y="78"/>
                    </a:lnTo>
                    <a:lnTo>
                      <a:pt x="122" y="81"/>
                    </a:lnTo>
                    <a:lnTo>
                      <a:pt x="159" y="93"/>
                    </a:lnTo>
                    <a:lnTo>
                      <a:pt x="191" y="94"/>
                    </a:lnTo>
                    <a:lnTo>
                      <a:pt x="216" y="90"/>
                    </a:lnTo>
                    <a:lnTo>
                      <a:pt x="261" y="77"/>
                    </a:lnTo>
                    <a:lnTo>
                      <a:pt x="298" y="71"/>
                    </a:lnTo>
                    <a:lnTo>
                      <a:pt x="343" y="74"/>
                    </a:lnTo>
                    <a:lnTo>
                      <a:pt x="395" y="85"/>
                    </a:lnTo>
                    <a:lnTo>
                      <a:pt x="363" y="66"/>
                    </a:lnTo>
                    <a:lnTo>
                      <a:pt x="331" y="46"/>
                    </a:lnTo>
                    <a:lnTo>
                      <a:pt x="304" y="34"/>
                    </a:lnTo>
                    <a:lnTo>
                      <a:pt x="275" y="26"/>
                    </a:lnTo>
                    <a:lnTo>
                      <a:pt x="259" y="26"/>
                    </a:lnTo>
                    <a:lnTo>
                      <a:pt x="227" y="30"/>
                    </a:lnTo>
                    <a:lnTo>
                      <a:pt x="188" y="31"/>
                    </a:lnTo>
                    <a:lnTo>
                      <a:pt x="163" y="26"/>
                    </a:lnTo>
                    <a:lnTo>
                      <a:pt x="130" y="14"/>
                    </a:lnTo>
                    <a:lnTo>
                      <a:pt x="102" y="6"/>
                    </a:lnTo>
                    <a:lnTo>
                      <a:pt x="76" y="2"/>
                    </a:lnTo>
                    <a:lnTo>
                      <a:pt x="4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8570" name="AutoShape 26"/>
            <p:cNvSpPr>
              <a:spLocks noChangeArrowheads="1"/>
            </p:cNvSpPr>
            <p:nvPr/>
          </p:nvSpPr>
          <p:spPr bwMode="auto">
            <a:xfrm rot="-5752495">
              <a:off x="1204" y="1470"/>
              <a:ext cx="1678" cy="2742"/>
            </a:xfrm>
            <a:prstGeom prst="moon">
              <a:avLst>
                <a:gd name="adj" fmla="val 35602"/>
              </a:avLst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71" name="Freeform 27"/>
            <p:cNvSpPr>
              <a:spLocks/>
            </p:cNvSpPr>
            <p:nvPr/>
          </p:nvSpPr>
          <p:spPr bwMode="auto">
            <a:xfrm>
              <a:off x="1488" y="960"/>
              <a:ext cx="480" cy="144"/>
            </a:xfrm>
            <a:custGeom>
              <a:avLst/>
              <a:gdLst>
                <a:gd name="T0" fmla="*/ 0 w 409"/>
                <a:gd name="T1" fmla="*/ 55 h 131"/>
                <a:gd name="T2" fmla="*/ 22 w 409"/>
                <a:gd name="T3" fmla="*/ 131 h 131"/>
                <a:gd name="T4" fmla="*/ 57 w 409"/>
                <a:gd name="T5" fmla="*/ 107 h 131"/>
                <a:gd name="T6" fmla="*/ 77 w 409"/>
                <a:gd name="T7" fmla="*/ 98 h 131"/>
                <a:gd name="T8" fmla="*/ 97 w 409"/>
                <a:gd name="T9" fmla="*/ 86 h 131"/>
                <a:gd name="T10" fmla="*/ 108 w 409"/>
                <a:gd name="T11" fmla="*/ 79 h 131"/>
                <a:gd name="T12" fmla="*/ 125 w 409"/>
                <a:gd name="T13" fmla="*/ 78 h 131"/>
                <a:gd name="T14" fmla="*/ 136 w 409"/>
                <a:gd name="T15" fmla="*/ 83 h 131"/>
                <a:gd name="T16" fmla="*/ 141 w 409"/>
                <a:gd name="T17" fmla="*/ 95 h 131"/>
                <a:gd name="T18" fmla="*/ 152 w 409"/>
                <a:gd name="T19" fmla="*/ 107 h 131"/>
                <a:gd name="T20" fmla="*/ 172 w 409"/>
                <a:gd name="T21" fmla="*/ 111 h 131"/>
                <a:gd name="T22" fmla="*/ 205 w 409"/>
                <a:gd name="T23" fmla="*/ 109 h 131"/>
                <a:gd name="T24" fmla="*/ 257 w 409"/>
                <a:gd name="T25" fmla="*/ 94 h 131"/>
                <a:gd name="T26" fmla="*/ 330 w 409"/>
                <a:gd name="T27" fmla="*/ 74 h 131"/>
                <a:gd name="T28" fmla="*/ 409 w 409"/>
                <a:gd name="T29" fmla="*/ 66 h 131"/>
                <a:gd name="T30" fmla="*/ 334 w 409"/>
                <a:gd name="T31" fmla="*/ 55 h 131"/>
                <a:gd name="T32" fmla="*/ 308 w 409"/>
                <a:gd name="T33" fmla="*/ 55 h 131"/>
                <a:gd name="T34" fmla="*/ 265 w 409"/>
                <a:gd name="T35" fmla="*/ 62 h 131"/>
                <a:gd name="T36" fmla="*/ 238 w 409"/>
                <a:gd name="T37" fmla="*/ 62 h 131"/>
                <a:gd name="T38" fmla="*/ 206 w 409"/>
                <a:gd name="T39" fmla="*/ 62 h 131"/>
                <a:gd name="T40" fmla="*/ 186 w 409"/>
                <a:gd name="T41" fmla="*/ 54 h 131"/>
                <a:gd name="T42" fmla="*/ 174 w 409"/>
                <a:gd name="T43" fmla="*/ 39 h 131"/>
                <a:gd name="T44" fmla="*/ 162 w 409"/>
                <a:gd name="T45" fmla="*/ 23 h 131"/>
                <a:gd name="T46" fmla="*/ 152 w 409"/>
                <a:gd name="T47" fmla="*/ 10 h 131"/>
                <a:gd name="T48" fmla="*/ 129 w 409"/>
                <a:gd name="T49" fmla="*/ 0 h 131"/>
                <a:gd name="T50" fmla="*/ 109 w 409"/>
                <a:gd name="T51" fmla="*/ 0 h 131"/>
                <a:gd name="T52" fmla="*/ 61 w 409"/>
                <a:gd name="T53" fmla="*/ 20 h 131"/>
                <a:gd name="T54" fmla="*/ 0 w 409"/>
                <a:gd name="T55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131">
                  <a:moveTo>
                    <a:pt x="0" y="55"/>
                  </a:moveTo>
                  <a:lnTo>
                    <a:pt x="22" y="131"/>
                  </a:lnTo>
                  <a:lnTo>
                    <a:pt x="57" y="107"/>
                  </a:lnTo>
                  <a:lnTo>
                    <a:pt x="77" y="98"/>
                  </a:lnTo>
                  <a:lnTo>
                    <a:pt x="97" y="86"/>
                  </a:lnTo>
                  <a:lnTo>
                    <a:pt x="108" y="79"/>
                  </a:lnTo>
                  <a:lnTo>
                    <a:pt x="125" y="78"/>
                  </a:lnTo>
                  <a:lnTo>
                    <a:pt x="136" y="83"/>
                  </a:lnTo>
                  <a:lnTo>
                    <a:pt x="141" y="95"/>
                  </a:lnTo>
                  <a:lnTo>
                    <a:pt x="152" y="107"/>
                  </a:lnTo>
                  <a:lnTo>
                    <a:pt x="172" y="111"/>
                  </a:lnTo>
                  <a:lnTo>
                    <a:pt x="205" y="109"/>
                  </a:lnTo>
                  <a:lnTo>
                    <a:pt x="257" y="94"/>
                  </a:lnTo>
                  <a:lnTo>
                    <a:pt x="330" y="74"/>
                  </a:lnTo>
                  <a:lnTo>
                    <a:pt x="409" y="66"/>
                  </a:lnTo>
                  <a:lnTo>
                    <a:pt x="334" y="55"/>
                  </a:lnTo>
                  <a:lnTo>
                    <a:pt x="308" y="55"/>
                  </a:lnTo>
                  <a:lnTo>
                    <a:pt x="265" y="62"/>
                  </a:lnTo>
                  <a:lnTo>
                    <a:pt x="238" y="62"/>
                  </a:lnTo>
                  <a:lnTo>
                    <a:pt x="206" y="62"/>
                  </a:lnTo>
                  <a:lnTo>
                    <a:pt x="186" y="54"/>
                  </a:lnTo>
                  <a:lnTo>
                    <a:pt x="174" y="39"/>
                  </a:lnTo>
                  <a:lnTo>
                    <a:pt x="162" y="23"/>
                  </a:lnTo>
                  <a:lnTo>
                    <a:pt x="152" y="10"/>
                  </a:lnTo>
                  <a:lnTo>
                    <a:pt x="129" y="0"/>
                  </a:lnTo>
                  <a:lnTo>
                    <a:pt x="109" y="0"/>
                  </a:lnTo>
                  <a:lnTo>
                    <a:pt x="61" y="2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8572" name="AutoShape 28"/>
          <p:cNvSpPr>
            <a:spLocks noChangeArrowheads="1"/>
          </p:cNvSpPr>
          <p:nvPr/>
        </p:nvSpPr>
        <p:spPr bwMode="auto">
          <a:xfrm rot="-5752495">
            <a:off x="1911350" y="2355850"/>
            <a:ext cx="2663825" cy="4352925"/>
          </a:xfrm>
          <a:prstGeom prst="moon">
            <a:avLst>
              <a:gd name="adj" fmla="val 3710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108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9571" name="Object 3"/>
          <p:cNvGraphicFramePr>
            <a:graphicFrameLocks noChangeAspect="1"/>
          </p:cNvGraphicFramePr>
          <p:nvPr/>
        </p:nvGraphicFramePr>
        <p:xfrm>
          <a:off x="-457200" y="0"/>
          <a:ext cx="10210800" cy="7513638"/>
        </p:xfrm>
        <a:graphic>
          <a:graphicData uri="http://schemas.openxmlformats.org/presentationml/2006/ole">
            <p:oleObj spid="_x0000_s109680" name="Image" r:id="rId4" imgW="10165902" imgH="8183551" progId="">
              <p:embed/>
            </p:oleObj>
          </a:graphicData>
        </a:graphic>
      </p:graphicFrame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3048000" y="1676400"/>
          <a:ext cx="350838" cy="431800"/>
        </p:xfrm>
        <a:graphic>
          <a:graphicData uri="http://schemas.openxmlformats.org/presentationml/2006/ole">
            <p:oleObj spid="_x0000_s109681" name="Image" r:id="rId5" imgW="330159" imgH="406493" progId="">
              <p:embed/>
            </p:oleObj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/>
        </p:nvGraphicFramePr>
        <p:xfrm>
          <a:off x="3352800" y="2057400"/>
          <a:ext cx="350838" cy="431800"/>
        </p:xfrm>
        <a:graphic>
          <a:graphicData uri="http://schemas.openxmlformats.org/presentationml/2006/ole">
            <p:oleObj spid="_x0000_s109682" name="Image" r:id="rId6" imgW="330159" imgH="406493" progId="">
              <p:embed/>
            </p:oleObj>
          </a:graphicData>
        </a:graphic>
      </p:graphicFrame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1295400" y="2209800"/>
          <a:ext cx="350838" cy="431800"/>
        </p:xfrm>
        <a:graphic>
          <a:graphicData uri="http://schemas.openxmlformats.org/presentationml/2006/ole">
            <p:oleObj spid="_x0000_s109683" name="Image" r:id="rId7" imgW="330159" imgH="406493" progId="">
              <p:embed/>
            </p:oleObj>
          </a:graphicData>
        </a:graphic>
      </p:graphicFrame>
      <p:graphicFrame>
        <p:nvGraphicFramePr>
          <p:cNvPr id="109575" name="Object 7"/>
          <p:cNvGraphicFramePr>
            <a:graphicFrameLocks noChangeAspect="1"/>
          </p:cNvGraphicFramePr>
          <p:nvPr/>
        </p:nvGraphicFramePr>
        <p:xfrm>
          <a:off x="4114800" y="2514600"/>
          <a:ext cx="350838" cy="431800"/>
        </p:xfrm>
        <a:graphic>
          <a:graphicData uri="http://schemas.openxmlformats.org/presentationml/2006/ole">
            <p:oleObj spid="_x0000_s109684" name="Image" r:id="rId8" imgW="330159" imgH="406493" progId="">
              <p:embed/>
            </p:oleObj>
          </a:graphicData>
        </a:graphic>
      </p:graphicFrame>
      <p:graphicFrame>
        <p:nvGraphicFramePr>
          <p:cNvPr id="109576" name="Object 8"/>
          <p:cNvGraphicFramePr>
            <a:graphicFrameLocks noChangeAspect="1"/>
          </p:cNvGraphicFramePr>
          <p:nvPr/>
        </p:nvGraphicFramePr>
        <p:xfrm>
          <a:off x="3657600" y="838200"/>
          <a:ext cx="350838" cy="431800"/>
        </p:xfrm>
        <a:graphic>
          <a:graphicData uri="http://schemas.openxmlformats.org/presentationml/2006/ole">
            <p:oleObj spid="_x0000_s109685" name="Image" r:id="rId9" imgW="330159" imgH="406493" progId="">
              <p:embed/>
            </p:oleObj>
          </a:graphicData>
        </a:graphic>
      </p:graphicFrame>
      <p:graphicFrame>
        <p:nvGraphicFramePr>
          <p:cNvPr id="109577" name="Object 9"/>
          <p:cNvGraphicFramePr>
            <a:graphicFrameLocks noChangeAspect="1"/>
          </p:cNvGraphicFramePr>
          <p:nvPr/>
        </p:nvGraphicFramePr>
        <p:xfrm>
          <a:off x="1676400" y="4038600"/>
          <a:ext cx="350838" cy="431800"/>
        </p:xfrm>
        <a:graphic>
          <a:graphicData uri="http://schemas.openxmlformats.org/presentationml/2006/ole">
            <p:oleObj spid="_x0000_s109686" name="Image" r:id="rId10" imgW="330159" imgH="406493" progId="">
              <p:embed/>
            </p:oleObj>
          </a:graphicData>
        </a:graphic>
      </p:graphicFrame>
      <p:graphicFrame>
        <p:nvGraphicFramePr>
          <p:cNvPr id="109578" name="Object 10"/>
          <p:cNvGraphicFramePr>
            <a:graphicFrameLocks noChangeAspect="1"/>
          </p:cNvGraphicFramePr>
          <p:nvPr/>
        </p:nvGraphicFramePr>
        <p:xfrm>
          <a:off x="990600" y="4953000"/>
          <a:ext cx="350838" cy="431800"/>
        </p:xfrm>
        <a:graphic>
          <a:graphicData uri="http://schemas.openxmlformats.org/presentationml/2006/ole">
            <p:oleObj spid="_x0000_s109687" name="Image" r:id="rId11" imgW="330159" imgH="406493" progId="">
              <p:embed/>
            </p:oleObj>
          </a:graphicData>
        </a:graphic>
      </p:graphicFrame>
      <p:graphicFrame>
        <p:nvGraphicFramePr>
          <p:cNvPr id="109579" name="Object 11"/>
          <p:cNvGraphicFramePr>
            <a:graphicFrameLocks noChangeAspect="1"/>
          </p:cNvGraphicFramePr>
          <p:nvPr/>
        </p:nvGraphicFramePr>
        <p:xfrm>
          <a:off x="7772400" y="5486400"/>
          <a:ext cx="350838" cy="431800"/>
        </p:xfrm>
        <a:graphic>
          <a:graphicData uri="http://schemas.openxmlformats.org/presentationml/2006/ole">
            <p:oleObj spid="_x0000_s109688" name="Image" r:id="rId12" imgW="330159" imgH="406493" progId="">
              <p:embed/>
            </p:oleObj>
          </a:graphicData>
        </a:graphic>
      </p:graphicFrame>
      <p:graphicFrame>
        <p:nvGraphicFramePr>
          <p:cNvPr id="109580" name="Object 12"/>
          <p:cNvGraphicFramePr>
            <a:graphicFrameLocks noChangeAspect="1"/>
          </p:cNvGraphicFramePr>
          <p:nvPr/>
        </p:nvGraphicFramePr>
        <p:xfrm>
          <a:off x="7620000" y="762000"/>
          <a:ext cx="350838" cy="431800"/>
        </p:xfrm>
        <a:graphic>
          <a:graphicData uri="http://schemas.openxmlformats.org/presentationml/2006/ole">
            <p:oleObj spid="_x0000_s109689" name="Image" r:id="rId13" imgW="330159" imgH="406493" progId="">
              <p:embed/>
            </p:oleObj>
          </a:graphicData>
        </a:graphic>
      </p:graphicFrame>
      <p:graphicFrame>
        <p:nvGraphicFramePr>
          <p:cNvPr id="109581" name="Object 13"/>
          <p:cNvGraphicFramePr>
            <a:graphicFrameLocks noChangeAspect="1"/>
          </p:cNvGraphicFramePr>
          <p:nvPr/>
        </p:nvGraphicFramePr>
        <p:xfrm>
          <a:off x="5715000" y="609600"/>
          <a:ext cx="350838" cy="431800"/>
        </p:xfrm>
        <a:graphic>
          <a:graphicData uri="http://schemas.openxmlformats.org/presentationml/2006/ole">
            <p:oleObj spid="_x0000_s109690" name="Image" r:id="rId14" imgW="330159" imgH="406493" progId="">
              <p:embed/>
            </p:oleObj>
          </a:graphicData>
        </a:graphic>
      </p:graphicFrame>
      <p:graphicFrame>
        <p:nvGraphicFramePr>
          <p:cNvPr id="109582" name="Object 14"/>
          <p:cNvGraphicFramePr>
            <a:graphicFrameLocks noChangeAspect="1"/>
          </p:cNvGraphicFramePr>
          <p:nvPr/>
        </p:nvGraphicFramePr>
        <p:xfrm>
          <a:off x="1828800" y="1524000"/>
          <a:ext cx="350838" cy="431800"/>
        </p:xfrm>
        <a:graphic>
          <a:graphicData uri="http://schemas.openxmlformats.org/presentationml/2006/ole">
            <p:oleObj spid="_x0000_s109691" name="Image" r:id="rId15" imgW="330159" imgH="406493" progId="">
              <p:embed/>
            </p:oleObj>
          </a:graphicData>
        </a:graphic>
      </p:graphicFrame>
      <p:graphicFrame>
        <p:nvGraphicFramePr>
          <p:cNvPr id="109583" name="Object 15"/>
          <p:cNvGraphicFramePr>
            <a:graphicFrameLocks noChangeAspect="1"/>
          </p:cNvGraphicFramePr>
          <p:nvPr/>
        </p:nvGraphicFramePr>
        <p:xfrm>
          <a:off x="4419600" y="609600"/>
          <a:ext cx="350838" cy="431800"/>
        </p:xfrm>
        <a:graphic>
          <a:graphicData uri="http://schemas.openxmlformats.org/presentationml/2006/ole">
            <p:oleObj spid="_x0000_s109692" name="Image" r:id="rId16" imgW="330159" imgH="406493" progId="">
              <p:embed/>
            </p:oleObj>
          </a:graphicData>
        </a:graphic>
      </p:graphicFrame>
      <p:graphicFrame>
        <p:nvGraphicFramePr>
          <p:cNvPr id="109584" name="Object 16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09693" name="Image" r:id="rId17" imgW="330159" imgH="406493" progId="">
              <p:embed/>
            </p:oleObj>
          </a:graphicData>
        </a:graphic>
      </p:graphicFrame>
      <p:graphicFrame>
        <p:nvGraphicFramePr>
          <p:cNvPr id="109585" name="Object 17"/>
          <p:cNvGraphicFramePr>
            <a:graphicFrameLocks noChangeAspect="1"/>
          </p:cNvGraphicFramePr>
          <p:nvPr/>
        </p:nvGraphicFramePr>
        <p:xfrm>
          <a:off x="2286000" y="4495800"/>
          <a:ext cx="350838" cy="431800"/>
        </p:xfrm>
        <a:graphic>
          <a:graphicData uri="http://schemas.openxmlformats.org/presentationml/2006/ole">
            <p:oleObj spid="_x0000_s109694" name="Image" r:id="rId18" imgW="330159" imgH="406493" progId="">
              <p:embed/>
            </p:oleObj>
          </a:graphicData>
        </a:graphic>
      </p:graphicFrame>
      <p:graphicFrame>
        <p:nvGraphicFramePr>
          <p:cNvPr id="109586" name="Object 18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09695" name="Image" r:id="rId19" imgW="330159" imgH="406493" progId="">
              <p:embed/>
            </p:oleObj>
          </a:graphicData>
        </a:graphic>
      </p:graphicFrame>
      <p:graphicFrame>
        <p:nvGraphicFramePr>
          <p:cNvPr id="109587" name="Object 19"/>
          <p:cNvGraphicFramePr>
            <a:graphicFrameLocks noChangeAspect="1"/>
          </p:cNvGraphicFramePr>
          <p:nvPr/>
        </p:nvGraphicFramePr>
        <p:xfrm>
          <a:off x="6858000" y="5638800"/>
          <a:ext cx="350838" cy="431800"/>
        </p:xfrm>
        <a:graphic>
          <a:graphicData uri="http://schemas.openxmlformats.org/presentationml/2006/ole">
            <p:oleObj spid="_x0000_s109696" name="Image" r:id="rId20" imgW="330159" imgH="406493" progId="">
              <p:embed/>
            </p:oleObj>
          </a:graphicData>
        </a:graphic>
      </p:graphicFrame>
      <p:graphicFrame>
        <p:nvGraphicFramePr>
          <p:cNvPr id="109588" name="Object 20"/>
          <p:cNvGraphicFramePr>
            <a:graphicFrameLocks noChangeAspect="1"/>
          </p:cNvGraphicFramePr>
          <p:nvPr/>
        </p:nvGraphicFramePr>
        <p:xfrm>
          <a:off x="2971800" y="914400"/>
          <a:ext cx="350838" cy="431800"/>
        </p:xfrm>
        <a:graphic>
          <a:graphicData uri="http://schemas.openxmlformats.org/presentationml/2006/ole">
            <p:oleObj spid="_x0000_s109697" name="Image" r:id="rId21" imgW="330159" imgH="406493" progId="">
              <p:embed/>
            </p:oleObj>
          </a:graphicData>
        </a:graphic>
      </p:graphicFrame>
      <p:graphicFrame>
        <p:nvGraphicFramePr>
          <p:cNvPr id="109589" name="Object 21"/>
          <p:cNvGraphicFramePr>
            <a:graphicFrameLocks noChangeAspect="1"/>
          </p:cNvGraphicFramePr>
          <p:nvPr/>
        </p:nvGraphicFramePr>
        <p:xfrm>
          <a:off x="5562600" y="1143000"/>
          <a:ext cx="350838" cy="431800"/>
        </p:xfrm>
        <a:graphic>
          <a:graphicData uri="http://schemas.openxmlformats.org/presentationml/2006/ole">
            <p:oleObj spid="_x0000_s109698" name="Image" r:id="rId22" imgW="330159" imgH="406493" progId="">
              <p:embed/>
            </p:oleObj>
          </a:graphicData>
        </a:graphic>
      </p:graphicFrame>
      <p:graphicFrame>
        <p:nvGraphicFramePr>
          <p:cNvPr id="109590" name="Object 22"/>
          <p:cNvGraphicFramePr>
            <a:graphicFrameLocks noChangeAspect="1"/>
          </p:cNvGraphicFramePr>
          <p:nvPr/>
        </p:nvGraphicFramePr>
        <p:xfrm>
          <a:off x="8001000" y="609600"/>
          <a:ext cx="350838" cy="431800"/>
        </p:xfrm>
        <a:graphic>
          <a:graphicData uri="http://schemas.openxmlformats.org/presentationml/2006/ole">
            <p:oleObj spid="_x0000_s109699" name="Image" r:id="rId23" imgW="330159" imgH="406493" progId="">
              <p:embed/>
            </p:oleObj>
          </a:graphicData>
        </a:graphic>
      </p:graphicFrame>
      <p:sp>
        <p:nvSpPr>
          <p:cNvPr id="109591" name="AutoShape 23"/>
          <p:cNvSpPr>
            <a:spLocks noChangeArrowheads="1"/>
          </p:cNvSpPr>
          <p:nvPr/>
        </p:nvSpPr>
        <p:spPr bwMode="auto">
          <a:xfrm rot="-1674080">
            <a:off x="533400" y="1389063"/>
            <a:ext cx="1065213" cy="2039937"/>
          </a:xfrm>
          <a:prstGeom prst="moon">
            <a:avLst>
              <a:gd name="adj" fmla="val 561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09592" name="Object 24"/>
          <p:cNvGraphicFramePr>
            <a:graphicFrameLocks noChangeAspect="1"/>
          </p:cNvGraphicFramePr>
          <p:nvPr/>
        </p:nvGraphicFramePr>
        <p:xfrm>
          <a:off x="0" y="1752600"/>
          <a:ext cx="10401300" cy="5124450"/>
        </p:xfrm>
        <a:graphic>
          <a:graphicData uri="http://schemas.openxmlformats.org/presentationml/2006/ole">
            <p:oleObj spid="_x0000_s109700" name="文档" r:id="rId24" imgW="10416540" imgH="5128260" progId="Word.Document.8">
              <p:embed/>
            </p:oleObj>
          </a:graphicData>
        </a:graphic>
      </p:graphicFrame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2209800" y="0"/>
            <a:ext cx="487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rgbClr val="800080"/>
              </a:solidFill>
            </a:endParaRPr>
          </a:p>
        </p:txBody>
      </p:sp>
      <p:grpSp>
        <p:nvGrpSpPr>
          <p:cNvPr id="109594" name="Group 26"/>
          <p:cNvGrpSpPr>
            <a:grpSpLocks/>
          </p:cNvGrpSpPr>
          <p:nvPr/>
        </p:nvGrpSpPr>
        <p:grpSpPr bwMode="auto">
          <a:xfrm>
            <a:off x="5562600" y="3429000"/>
            <a:ext cx="2667000" cy="2641600"/>
            <a:chOff x="672" y="816"/>
            <a:chExt cx="2742" cy="2864"/>
          </a:xfrm>
        </p:grpSpPr>
        <p:grpSp>
          <p:nvGrpSpPr>
            <p:cNvPr id="109595" name="Group 27"/>
            <p:cNvGrpSpPr>
              <a:grpSpLocks/>
            </p:cNvGrpSpPr>
            <p:nvPr/>
          </p:nvGrpSpPr>
          <p:grpSpPr bwMode="auto">
            <a:xfrm>
              <a:off x="1417" y="816"/>
              <a:ext cx="1123" cy="2364"/>
              <a:chOff x="3167" y="582"/>
              <a:chExt cx="1123" cy="2522"/>
            </a:xfrm>
          </p:grpSpPr>
          <p:grpSp>
            <p:nvGrpSpPr>
              <p:cNvPr id="109596" name="Group 28"/>
              <p:cNvGrpSpPr>
                <a:grpSpLocks/>
              </p:cNvGrpSpPr>
              <p:nvPr/>
            </p:nvGrpSpPr>
            <p:grpSpPr bwMode="auto">
              <a:xfrm>
                <a:off x="3167" y="582"/>
                <a:ext cx="1123" cy="2522"/>
                <a:chOff x="3167" y="582"/>
                <a:chExt cx="1123" cy="2522"/>
              </a:xfrm>
            </p:grpSpPr>
            <p:grpSp>
              <p:nvGrpSpPr>
                <p:cNvPr id="109597" name="Group 29"/>
                <p:cNvGrpSpPr>
                  <a:grpSpLocks/>
                </p:cNvGrpSpPr>
                <p:nvPr/>
              </p:nvGrpSpPr>
              <p:grpSpPr bwMode="auto">
                <a:xfrm>
                  <a:off x="3167" y="1301"/>
                  <a:ext cx="295" cy="1757"/>
                  <a:chOff x="3167" y="1301"/>
                  <a:chExt cx="295" cy="1757"/>
                </a:xfrm>
              </p:grpSpPr>
              <p:sp>
                <p:nvSpPr>
                  <p:cNvPr id="109598" name="Freeform 30"/>
                  <p:cNvSpPr>
                    <a:spLocks/>
                  </p:cNvSpPr>
                  <p:nvPr/>
                </p:nvSpPr>
                <p:spPr bwMode="auto">
                  <a:xfrm>
                    <a:off x="3179" y="1301"/>
                    <a:ext cx="224" cy="1757"/>
                  </a:xfrm>
                  <a:custGeom>
                    <a:avLst/>
                    <a:gdLst>
                      <a:gd name="T0" fmla="*/ 63 w 224"/>
                      <a:gd name="T1" fmla="*/ 0 h 1757"/>
                      <a:gd name="T2" fmla="*/ 16 w 224"/>
                      <a:gd name="T3" fmla="*/ 282 h 1757"/>
                      <a:gd name="T4" fmla="*/ 11 w 224"/>
                      <a:gd name="T5" fmla="*/ 331 h 1757"/>
                      <a:gd name="T6" fmla="*/ 5 w 224"/>
                      <a:gd name="T7" fmla="*/ 422 h 1757"/>
                      <a:gd name="T8" fmla="*/ 0 w 224"/>
                      <a:gd name="T9" fmla="*/ 483 h 1757"/>
                      <a:gd name="T10" fmla="*/ 8 w 224"/>
                      <a:gd name="T11" fmla="*/ 773 h 1757"/>
                      <a:gd name="T12" fmla="*/ 24 w 224"/>
                      <a:gd name="T13" fmla="*/ 1088 h 1757"/>
                      <a:gd name="T14" fmla="*/ 96 w 224"/>
                      <a:gd name="T15" fmla="*/ 1563 h 1757"/>
                      <a:gd name="T16" fmla="*/ 144 w 224"/>
                      <a:gd name="T17" fmla="*/ 1676 h 1757"/>
                      <a:gd name="T18" fmla="*/ 224 w 224"/>
                      <a:gd name="T19" fmla="*/ 1757 h 1757"/>
                      <a:gd name="T20" fmla="*/ 163 w 224"/>
                      <a:gd name="T21" fmla="*/ 1245 h 1757"/>
                      <a:gd name="T22" fmla="*/ 143 w 224"/>
                      <a:gd name="T23" fmla="*/ 1048 h 1757"/>
                      <a:gd name="T24" fmla="*/ 96 w 224"/>
                      <a:gd name="T25" fmla="*/ 677 h 1757"/>
                      <a:gd name="T26" fmla="*/ 78 w 224"/>
                      <a:gd name="T27" fmla="*/ 359 h 1757"/>
                      <a:gd name="T28" fmla="*/ 63 w 224"/>
                      <a:gd name="T29" fmla="*/ 0 h 17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24" h="1757">
                        <a:moveTo>
                          <a:pt x="63" y="0"/>
                        </a:moveTo>
                        <a:lnTo>
                          <a:pt x="16" y="282"/>
                        </a:lnTo>
                        <a:lnTo>
                          <a:pt x="11" y="331"/>
                        </a:lnTo>
                        <a:lnTo>
                          <a:pt x="5" y="422"/>
                        </a:lnTo>
                        <a:lnTo>
                          <a:pt x="0" y="483"/>
                        </a:lnTo>
                        <a:lnTo>
                          <a:pt x="8" y="773"/>
                        </a:lnTo>
                        <a:lnTo>
                          <a:pt x="24" y="1088"/>
                        </a:lnTo>
                        <a:lnTo>
                          <a:pt x="96" y="1563"/>
                        </a:lnTo>
                        <a:lnTo>
                          <a:pt x="144" y="1676"/>
                        </a:lnTo>
                        <a:lnTo>
                          <a:pt x="224" y="1757"/>
                        </a:lnTo>
                        <a:lnTo>
                          <a:pt x="163" y="1245"/>
                        </a:lnTo>
                        <a:lnTo>
                          <a:pt x="143" y="1048"/>
                        </a:lnTo>
                        <a:lnTo>
                          <a:pt x="96" y="677"/>
                        </a:lnTo>
                        <a:lnTo>
                          <a:pt x="78" y="359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599" name="Freeform 31"/>
                  <p:cNvSpPr>
                    <a:spLocks/>
                  </p:cNvSpPr>
                  <p:nvPr/>
                </p:nvSpPr>
                <p:spPr bwMode="auto">
                  <a:xfrm>
                    <a:off x="3167" y="1655"/>
                    <a:ext cx="295" cy="1310"/>
                  </a:xfrm>
                  <a:custGeom>
                    <a:avLst/>
                    <a:gdLst>
                      <a:gd name="T0" fmla="*/ 21 w 295"/>
                      <a:gd name="T1" fmla="*/ 0 h 1310"/>
                      <a:gd name="T2" fmla="*/ 3 w 295"/>
                      <a:gd name="T3" fmla="*/ 213 h 1310"/>
                      <a:gd name="T4" fmla="*/ 1 w 295"/>
                      <a:gd name="T5" fmla="*/ 266 h 1310"/>
                      <a:gd name="T6" fmla="*/ 0 w 295"/>
                      <a:gd name="T7" fmla="*/ 322 h 1310"/>
                      <a:gd name="T8" fmla="*/ 3 w 295"/>
                      <a:gd name="T9" fmla="*/ 390 h 1310"/>
                      <a:gd name="T10" fmla="*/ 7 w 295"/>
                      <a:gd name="T11" fmla="*/ 452 h 1310"/>
                      <a:gd name="T12" fmla="*/ 13 w 295"/>
                      <a:gd name="T13" fmla="*/ 523 h 1310"/>
                      <a:gd name="T14" fmla="*/ 15 w 295"/>
                      <a:gd name="T15" fmla="*/ 565 h 1310"/>
                      <a:gd name="T16" fmla="*/ 19 w 295"/>
                      <a:gd name="T17" fmla="*/ 640 h 1310"/>
                      <a:gd name="T18" fmla="*/ 25 w 295"/>
                      <a:gd name="T19" fmla="*/ 698 h 1310"/>
                      <a:gd name="T20" fmla="*/ 31 w 295"/>
                      <a:gd name="T21" fmla="*/ 749 h 1310"/>
                      <a:gd name="T22" fmla="*/ 39 w 295"/>
                      <a:gd name="T23" fmla="*/ 805 h 1310"/>
                      <a:gd name="T24" fmla="*/ 46 w 295"/>
                      <a:gd name="T25" fmla="*/ 850 h 1310"/>
                      <a:gd name="T26" fmla="*/ 51 w 295"/>
                      <a:gd name="T27" fmla="*/ 898 h 1310"/>
                      <a:gd name="T28" fmla="*/ 58 w 295"/>
                      <a:gd name="T29" fmla="*/ 936 h 1310"/>
                      <a:gd name="T30" fmla="*/ 63 w 295"/>
                      <a:gd name="T31" fmla="*/ 975 h 1310"/>
                      <a:gd name="T32" fmla="*/ 78 w 295"/>
                      <a:gd name="T33" fmla="*/ 1071 h 1310"/>
                      <a:gd name="T34" fmla="*/ 86 w 295"/>
                      <a:gd name="T35" fmla="*/ 1119 h 1310"/>
                      <a:gd name="T36" fmla="*/ 94 w 295"/>
                      <a:gd name="T37" fmla="*/ 1155 h 1310"/>
                      <a:gd name="T38" fmla="*/ 106 w 295"/>
                      <a:gd name="T39" fmla="*/ 1201 h 1310"/>
                      <a:gd name="T40" fmla="*/ 122 w 295"/>
                      <a:gd name="T41" fmla="*/ 1233 h 1310"/>
                      <a:gd name="T42" fmla="*/ 132 w 295"/>
                      <a:gd name="T43" fmla="*/ 1264 h 1310"/>
                      <a:gd name="T44" fmla="*/ 149 w 295"/>
                      <a:gd name="T45" fmla="*/ 1310 h 1310"/>
                      <a:gd name="T46" fmla="*/ 169 w 295"/>
                      <a:gd name="T47" fmla="*/ 1291 h 1310"/>
                      <a:gd name="T48" fmla="*/ 198 w 295"/>
                      <a:gd name="T49" fmla="*/ 1264 h 1310"/>
                      <a:gd name="T50" fmla="*/ 218 w 295"/>
                      <a:gd name="T51" fmla="*/ 1249 h 1310"/>
                      <a:gd name="T52" fmla="*/ 237 w 295"/>
                      <a:gd name="T53" fmla="*/ 1233 h 1310"/>
                      <a:gd name="T54" fmla="*/ 256 w 295"/>
                      <a:gd name="T55" fmla="*/ 1221 h 1310"/>
                      <a:gd name="T56" fmla="*/ 270 w 295"/>
                      <a:gd name="T57" fmla="*/ 1209 h 1310"/>
                      <a:gd name="T58" fmla="*/ 284 w 295"/>
                      <a:gd name="T59" fmla="*/ 1197 h 1310"/>
                      <a:gd name="T60" fmla="*/ 291 w 295"/>
                      <a:gd name="T61" fmla="*/ 1185 h 1310"/>
                      <a:gd name="T62" fmla="*/ 295 w 295"/>
                      <a:gd name="T63" fmla="*/ 1171 h 1310"/>
                      <a:gd name="T64" fmla="*/ 293 w 295"/>
                      <a:gd name="T65" fmla="*/ 1153 h 1310"/>
                      <a:gd name="T66" fmla="*/ 285 w 295"/>
                      <a:gd name="T67" fmla="*/ 1128 h 1310"/>
                      <a:gd name="T68" fmla="*/ 265 w 295"/>
                      <a:gd name="T69" fmla="*/ 1081 h 1310"/>
                      <a:gd name="T70" fmla="*/ 246 w 295"/>
                      <a:gd name="T71" fmla="*/ 1040 h 1310"/>
                      <a:gd name="T72" fmla="*/ 233 w 295"/>
                      <a:gd name="T73" fmla="*/ 1009 h 1310"/>
                      <a:gd name="T74" fmla="*/ 210 w 295"/>
                      <a:gd name="T75" fmla="*/ 957 h 1310"/>
                      <a:gd name="T76" fmla="*/ 179 w 295"/>
                      <a:gd name="T77" fmla="*/ 889 h 1310"/>
                      <a:gd name="T78" fmla="*/ 169 w 295"/>
                      <a:gd name="T79" fmla="*/ 860 h 1310"/>
                      <a:gd name="T80" fmla="*/ 155 w 295"/>
                      <a:gd name="T81" fmla="*/ 823 h 1310"/>
                      <a:gd name="T82" fmla="*/ 141 w 295"/>
                      <a:gd name="T83" fmla="*/ 787 h 1310"/>
                      <a:gd name="T84" fmla="*/ 128 w 295"/>
                      <a:gd name="T85" fmla="*/ 746 h 1310"/>
                      <a:gd name="T86" fmla="*/ 116 w 295"/>
                      <a:gd name="T87" fmla="*/ 713 h 1310"/>
                      <a:gd name="T88" fmla="*/ 106 w 295"/>
                      <a:gd name="T89" fmla="*/ 679 h 1310"/>
                      <a:gd name="T90" fmla="*/ 93 w 295"/>
                      <a:gd name="T91" fmla="*/ 637 h 1310"/>
                      <a:gd name="T92" fmla="*/ 82 w 295"/>
                      <a:gd name="T93" fmla="*/ 593 h 1310"/>
                      <a:gd name="T94" fmla="*/ 74 w 295"/>
                      <a:gd name="T95" fmla="*/ 559 h 1310"/>
                      <a:gd name="T96" fmla="*/ 64 w 295"/>
                      <a:gd name="T97" fmla="*/ 512 h 1310"/>
                      <a:gd name="T98" fmla="*/ 58 w 295"/>
                      <a:gd name="T99" fmla="*/ 481 h 1310"/>
                      <a:gd name="T100" fmla="*/ 52 w 295"/>
                      <a:gd name="T101" fmla="*/ 452 h 1310"/>
                      <a:gd name="T102" fmla="*/ 44 w 295"/>
                      <a:gd name="T103" fmla="*/ 414 h 1310"/>
                      <a:gd name="T104" fmla="*/ 39 w 295"/>
                      <a:gd name="T105" fmla="*/ 363 h 1310"/>
                      <a:gd name="T106" fmla="*/ 32 w 295"/>
                      <a:gd name="T107" fmla="*/ 306 h 1310"/>
                      <a:gd name="T108" fmla="*/ 24 w 295"/>
                      <a:gd name="T109" fmla="*/ 254 h 1310"/>
                      <a:gd name="T110" fmla="*/ 21 w 295"/>
                      <a:gd name="T111" fmla="*/ 213 h 1310"/>
                      <a:gd name="T112" fmla="*/ 20 w 295"/>
                      <a:gd name="T113" fmla="*/ 161 h 1310"/>
                      <a:gd name="T114" fmla="*/ 21 w 295"/>
                      <a:gd name="T115" fmla="*/ 0 h 1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295" h="1310">
                        <a:moveTo>
                          <a:pt x="21" y="0"/>
                        </a:moveTo>
                        <a:lnTo>
                          <a:pt x="3" y="213"/>
                        </a:lnTo>
                        <a:lnTo>
                          <a:pt x="1" y="266"/>
                        </a:lnTo>
                        <a:lnTo>
                          <a:pt x="0" y="322"/>
                        </a:lnTo>
                        <a:lnTo>
                          <a:pt x="3" y="390"/>
                        </a:lnTo>
                        <a:lnTo>
                          <a:pt x="7" y="452"/>
                        </a:lnTo>
                        <a:lnTo>
                          <a:pt x="13" y="523"/>
                        </a:lnTo>
                        <a:lnTo>
                          <a:pt x="15" y="565"/>
                        </a:lnTo>
                        <a:lnTo>
                          <a:pt x="19" y="640"/>
                        </a:lnTo>
                        <a:lnTo>
                          <a:pt x="25" y="698"/>
                        </a:lnTo>
                        <a:lnTo>
                          <a:pt x="31" y="749"/>
                        </a:lnTo>
                        <a:lnTo>
                          <a:pt x="39" y="805"/>
                        </a:lnTo>
                        <a:lnTo>
                          <a:pt x="46" y="850"/>
                        </a:lnTo>
                        <a:lnTo>
                          <a:pt x="51" y="898"/>
                        </a:lnTo>
                        <a:lnTo>
                          <a:pt x="58" y="936"/>
                        </a:lnTo>
                        <a:lnTo>
                          <a:pt x="63" y="975"/>
                        </a:lnTo>
                        <a:lnTo>
                          <a:pt x="78" y="1071"/>
                        </a:lnTo>
                        <a:lnTo>
                          <a:pt x="86" y="1119"/>
                        </a:lnTo>
                        <a:lnTo>
                          <a:pt x="94" y="1155"/>
                        </a:lnTo>
                        <a:lnTo>
                          <a:pt x="106" y="1201"/>
                        </a:lnTo>
                        <a:lnTo>
                          <a:pt x="122" y="1233"/>
                        </a:lnTo>
                        <a:lnTo>
                          <a:pt x="132" y="1264"/>
                        </a:lnTo>
                        <a:lnTo>
                          <a:pt x="149" y="1310"/>
                        </a:lnTo>
                        <a:lnTo>
                          <a:pt x="169" y="1291"/>
                        </a:lnTo>
                        <a:lnTo>
                          <a:pt x="198" y="1264"/>
                        </a:lnTo>
                        <a:lnTo>
                          <a:pt x="218" y="1249"/>
                        </a:lnTo>
                        <a:lnTo>
                          <a:pt x="237" y="1233"/>
                        </a:lnTo>
                        <a:lnTo>
                          <a:pt x="256" y="1221"/>
                        </a:lnTo>
                        <a:lnTo>
                          <a:pt x="270" y="1209"/>
                        </a:lnTo>
                        <a:lnTo>
                          <a:pt x="284" y="1197"/>
                        </a:lnTo>
                        <a:lnTo>
                          <a:pt x="291" y="1185"/>
                        </a:lnTo>
                        <a:lnTo>
                          <a:pt x="295" y="1171"/>
                        </a:lnTo>
                        <a:lnTo>
                          <a:pt x="293" y="1153"/>
                        </a:lnTo>
                        <a:lnTo>
                          <a:pt x="285" y="1128"/>
                        </a:lnTo>
                        <a:lnTo>
                          <a:pt x="265" y="1081"/>
                        </a:lnTo>
                        <a:lnTo>
                          <a:pt x="246" y="1040"/>
                        </a:lnTo>
                        <a:lnTo>
                          <a:pt x="233" y="1009"/>
                        </a:lnTo>
                        <a:lnTo>
                          <a:pt x="210" y="957"/>
                        </a:lnTo>
                        <a:lnTo>
                          <a:pt x="179" y="889"/>
                        </a:lnTo>
                        <a:lnTo>
                          <a:pt x="169" y="860"/>
                        </a:lnTo>
                        <a:lnTo>
                          <a:pt x="155" y="823"/>
                        </a:lnTo>
                        <a:lnTo>
                          <a:pt x="141" y="787"/>
                        </a:lnTo>
                        <a:lnTo>
                          <a:pt x="128" y="746"/>
                        </a:lnTo>
                        <a:lnTo>
                          <a:pt x="116" y="713"/>
                        </a:lnTo>
                        <a:lnTo>
                          <a:pt x="106" y="679"/>
                        </a:lnTo>
                        <a:lnTo>
                          <a:pt x="93" y="637"/>
                        </a:lnTo>
                        <a:lnTo>
                          <a:pt x="82" y="593"/>
                        </a:lnTo>
                        <a:lnTo>
                          <a:pt x="74" y="559"/>
                        </a:lnTo>
                        <a:lnTo>
                          <a:pt x="64" y="512"/>
                        </a:lnTo>
                        <a:lnTo>
                          <a:pt x="58" y="481"/>
                        </a:lnTo>
                        <a:lnTo>
                          <a:pt x="52" y="452"/>
                        </a:lnTo>
                        <a:lnTo>
                          <a:pt x="44" y="414"/>
                        </a:lnTo>
                        <a:lnTo>
                          <a:pt x="39" y="363"/>
                        </a:lnTo>
                        <a:lnTo>
                          <a:pt x="32" y="306"/>
                        </a:lnTo>
                        <a:lnTo>
                          <a:pt x="24" y="254"/>
                        </a:lnTo>
                        <a:lnTo>
                          <a:pt x="21" y="213"/>
                        </a:lnTo>
                        <a:lnTo>
                          <a:pt x="20" y="161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600" name="Group 32"/>
                <p:cNvGrpSpPr>
                  <a:grpSpLocks/>
                </p:cNvGrpSpPr>
                <p:nvPr/>
              </p:nvGrpSpPr>
              <p:grpSpPr bwMode="auto">
                <a:xfrm>
                  <a:off x="3422" y="1753"/>
                  <a:ext cx="225" cy="1301"/>
                  <a:chOff x="3422" y="1753"/>
                  <a:chExt cx="225" cy="1301"/>
                </a:xfrm>
              </p:grpSpPr>
              <p:sp>
                <p:nvSpPr>
                  <p:cNvPr id="109601" name="Freeform 33"/>
                  <p:cNvSpPr>
                    <a:spLocks/>
                  </p:cNvSpPr>
                  <p:nvPr/>
                </p:nvSpPr>
                <p:spPr bwMode="auto">
                  <a:xfrm>
                    <a:off x="3422" y="1753"/>
                    <a:ext cx="101" cy="1087"/>
                  </a:xfrm>
                  <a:custGeom>
                    <a:avLst/>
                    <a:gdLst>
                      <a:gd name="T0" fmla="*/ 38 w 101"/>
                      <a:gd name="T1" fmla="*/ 0 h 1087"/>
                      <a:gd name="T2" fmla="*/ 7 w 101"/>
                      <a:gd name="T3" fmla="*/ 338 h 1087"/>
                      <a:gd name="T4" fmla="*/ 0 w 101"/>
                      <a:gd name="T5" fmla="*/ 473 h 1087"/>
                      <a:gd name="T6" fmla="*/ 4 w 101"/>
                      <a:gd name="T7" fmla="*/ 538 h 1087"/>
                      <a:gd name="T8" fmla="*/ 15 w 101"/>
                      <a:gd name="T9" fmla="*/ 676 h 1087"/>
                      <a:gd name="T10" fmla="*/ 70 w 101"/>
                      <a:gd name="T11" fmla="*/ 998 h 1087"/>
                      <a:gd name="T12" fmla="*/ 101 w 101"/>
                      <a:gd name="T13" fmla="*/ 1087 h 1087"/>
                      <a:gd name="T14" fmla="*/ 85 w 101"/>
                      <a:gd name="T15" fmla="*/ 789 h 1087"/>
                      <a:gd name="T16" fmla="*/ 70 w 101"/>
                      <a:gd name="T17" fmla="*/ 523 h 1087"/>
                      <a:gd name="T18" fmla="*/ 62 w 101"/>
                      <a:gd name="T19" fmla="*/ 273 h 1087"/>
                      <a:gd name="T20" fmla="*/ 38 w 101"/>
                      <a:gd name="T21" fmla="*/ 0 h 10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1" h="1087">
                        <a:moveTo>
                          <a:pt x="38" y="0"/>
                        </a:moveTo>
                        <a:lnTo>
                          <a:pt x="7" y="338"/>
                        </a:lnTo>
                        <a:lnTo>
                          <a:pt x="0" y="473"/>
                        </a:lnTo>
                        <a:lnTo>
                          <a:pt x="4" y="538"/>
                        </a:lnTo>
                        <a:lnTo>
                          <a:pt x="15" y="676"/>
                        </a:lnTo>
                        <a:lnTo>
                          <a:pt x="70" y="998"/>
                        </a:lnTo>
                        <a:lnTo>
                          <a:pt x="101" y="1087"/>
                        </a:lnTo>
                        <a:lnTo>
                          <a:pt x="85" y="789"/>
                        </a:lnTo>
                        <a:lnTo>
                          <a:pt x="70" y="523"/>
                        </a:lnTo>
                        <a:lnTo>
                          <a:pt x="62" y="273"/>
                        </a:ln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2" name="Freeform 34"/>
                  <p:cNvSpPr>
                    <a:spLocks/>
                  </p:cNvSpPr>
                  <p:nvPr/>
                </p:nvSpPr>
                <p:spPr bwMode="auto">
                  <a:xfrm>
                    <a:off x="3426" y="2280"/>
                    <a:ext cx="221" cy="774"/>
                  </a:xfrm>
                  <a:custGeom>
                    <a:avLst/>
                    <a:gdLst>
                      <a:gd name="T0" fmla="*/ 0 w 221"/>
                      <a:gd name="T1" fmla="*/ 0 h 774"/>
                      <a:gd name="T2" fmla="*/ 21 w 221"/>
                      <a:gd name="T3" fmla="*/ 313 h 774"/>
                      <a:gd name="T4" fmla="*/ 21 w 221"/>
                      <a:gd name="T5" fmla="*/ 346 h 774"/>
                      <a:gd name="T6" fmla="*/ 25 w 221"/>
                      <a:gd name="T7" fmla="*/ 386 h 774"/>
                      <a:gd name="T8" fmla="*/ 30 w 221"/>
                      <a:gd name="T9" fmla="*/ 426 h 774"/>
                      <a:gd name="T10" fmla="*/ 34 w 221"/>
                      <a:gd name="T11" fmla="*/ 468 h 774"/>
                      <a:gd name="T12" fmla="*/ 39 w 221"/>
                      <a:gd name="T13" fmla="*/ 512 h 774"/>
                      <a:gd name="T14" fmla="*/ 46 w 221"/>
                      <a:gd name="T15" fmla="*/ 551 h 774"/>
                      <a:gd name="T16" fmla="*/ 54 w 221"/>
                      <a:gd name="T17" fmla="*/ 592 h 774"/>
                      <a:gd name="T18" fmla="*/ 62 w 221"/>
                      <a:gd name="T19" fmla="*/ 631 h 774"/>
                      <a:gd name="T20" fmla="*/ 77 w 221"/>
                      <a:gd name="T21" fmla="*/ 681 h 774"/>
                      <a:gd name="T22" fmla="*/ 89 w 221"/>
                      <a:gd name="T23" fmla="*/ 717 h 774"/>
                      <a:gd name="T24" fmla="*/ 110 w 221"/>
                      <a:gd name="T25" fmla="*/ 774 h 774"/>
                      <a:gd name="T26" fmla="*/ 113 w 221"/>
                      <a:gd name="T27" fmla="*/ 749 h 774"/>
                      <a:gd name="T28" fmla="*/ 129 w 221"/>
                      <a:gd name="T29" fmla="*/ 728 h 774"/>
                      <a:gd name="T30" fmla="*/ 149 w 221"/>
                      <a:gd name="T31" fmla="*/ 700 h 774"/>
                      <a:gd name="T32" fmla="*/ 168 w 221"/>
                      <a:gd name="T33" fmla="*/ 677 h 774"/>
                      <a:gd name="T34" fmla="*/ 221 w 221"/>
                      <a:gd name="T35" fmla="*/ 623 h 774"/>
                      <a:gd name="T36" fmla="*/ 197 w 221"/>
                      <a:gd name="T37" fmla="*/ 595 h 774"/>
                      <a:gd name="T38" fmla="*/ 176 w 221"/>
                      <a:gd name="T39" fmla="*/ 561 h 774"/>
                      <a:gd name="T40" fmla="*/ 153 w 221"/>
                      <a:gd name="T41" fmla="*/ 519 h 774"/>
                      <a:gd name="T42" fmla="*/ 125 w 221"/>
                      <a:gd name="T43" fmla="*/ 471 h 774"/>
                      <a:gd name="T44" fmla="*/ 105 w 221"/>
                      <a:gd name="T45" fmla="*/ 434 h 774"/>
                      <a:gd name="T46" fmla="*/ 89 w 221"/>
                      <a:gd name="T47" fmla="*/ 394 h 774"/>
                      <a:gd name="T48" fmla="*/ 73 w 221"/>
                      <a:gd name="T49" fmla="*/ 343 h 774"/>
                      <a:gd name="T50" fmla="*/ 54 w 221"/>
                      <a:gd name="T51" fmla="*/ 279 h 774"/>
                      <a:gd name="T52" fmla="*/ 39 w 221"/>
                      <a:gd name="T53" fmla="*/ 218 h 774"/>
                      <a:gd name="T54" fmla="*/ 23 w 221"/>
                      <a:gd name="T55" fmla="*/ 163 h 774"/>
                      <a:gd name="T56" fmla="*/ 0 w 221"/>
                      <a:gd name="T57" fmla="*/ 0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21" h="774">
                        <a:moveTo>
                          <a:pt x="0" y="0"/>
                        </a:moveTo>
                        <a:lnTo>
                          <a:pt x="21" y="313"/>
                        </a:lnTo>
                        <a:lnTo>
                          <a:pt x="21" y="346"/>
                        </a:lnTo>
                        <a:lnTo>
                          <a:pt x="25" y="386"/>
                        </a:lnTo>
                        <a:lnTo>
                          <a:pt x="30" y="426"/>
                        </a:lnTo>
                        <a:lnTo>
                          <a:pt x="34" y="468"/>
                        </a:lnTo>
                        <a:lnTo>
                          <a:pt x="39" y="512"/>
                        </a:lnTo>
                        <a:lnTo>
                          <a:pt x="46" y="551"/>
                        </a:lnTo>
                        <a:lnTo>
                          <a:pt x="54" y="592"/>
                        </a:lnTo>
                        <a:lnTo>
                          <a:pt x="62" y="631"/>
                        </a:lnTo>
                        <a:lnTo>
                          <a:pt x="77" y="681"/>
                        </a:lnTo>
                        <a:lnTo>
                          <a:pt x="89" y="717"/>
                        </a:lnTo>
                        <a:lnTo>
                          <a:pt x="110" y="774"/>
                        </a:lnTo>
                        <a:lnTo>
                          <a:pt x="113" y="749"/>
                        </a:lnTo>
                        <a:lnTo>
                          <a:pt x="129" y="728"/>
                        </a:lnTo>
                        <a:lnTo>
                          <a:pt x="149" y="700"/>
                        </a:lnTo>
                        <a:lnTo>
                          <a:pt x="168" y="677"/>
                        </a:lnTo>
                        <a:lnTo>
                          <a:pt x="221" y="623"/>
                        </a:lnTo>
                        <a:lnTo>
                          <a:pt x="197" y="595"/>
                        </a:lnTo>
                        <a:lnTo>
                          <a:pt x="176" y="561"/>
                        </a:lnTo>
                        <a:lnTo>
                          <a:pt x="153" y="519"/>
                        </a:lnTo>
                        <a:lnTo>
                          <a:pt x="125" y="471"/>
                        </a:lnTo>
                        <a:lnTo>
                          <a:pt x="105" y="434"/>
                        </a:lnTo>
                        <a:lnTo>
                          <a:pt x="89" y="394"/>
                        </a:lnTo>
                        <a:lnTo>
                          <a:pt x="73" y="343"/>
                        </a:lnTo>
                        <a:lnTo>
                          <a:pt x="54" y="279"/>
                        </a:lnTo>
                        <a:lnTo>
                          <a:pt x="39" y="218"/>
                        </a:lnTo>
                        <a:lnTo>
                          <a:pt x="23" y="16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603" name="Group 35"/>
                <p:cNvGrpSpPr>
                  <a:grpSpLocks/>
                </p:cNvGrpSpPr>
                <p:nvPr/>
              </p:nvGrpSpPr>
              <p:grpSpPr bwMode="auto">
                <a:xfrm>
                  <a:off x="3179" y="582"/>
                  <a:ext cx="1111" cy="2522"/>
                  <a:chOff x="3179" y="582"/>
                  <a:chExt cx="1111" cy="2522"/>
                </a:xfrm>
              </p:grpSpPr>
              <p:sp>
                <p:nvSpPr>
                  <p:cNvPr id="109604" name="Freeform 36"/>
                  <p:cNvSpPr>
                    <a:spLocks/>
                  </p:cNvSpPr>
                  <p:nvPr/>
                </p:nvSpPr>
                <p:spPr bwMode="auto">
                  <a:xfrm>
                    <a:off x="3203" y="1882"/>
                    <a:ext cx="628" cy="153"/>
                  </a:xfrm>
                  <a:custGeom>
                    <a:avLst/>
                    <a:gdLst>
                      <a:gd name="T0" fmla="*/ 0 w 628"/>
                      <a:gd name="T1" fmla="*/ 153 h 153"/>
                      <a:gd name="T2" fmla="*/ 234 w 628"/>
                      <a:gd name="T3" fmla="*/ 129 h 153"/>
                      <a:gd name="T4" fmla="*/ 403 w 628"/>
                      <a:gd name="T5" fmla="*/ 105 h 153"/>
                      <a:gd name="T6" fmla="*/ 628 w 628"/>
                      <a:gd name="T7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28" h="153">
                        <a:moveTo>
                          <a:pt x="0" y="153"/>
                        </a:moveTo>
                        <a:lnTo>
                          <a:pt x="234" y="129"/>
                        </a:lnTo>
                        <a:lnTo>
                          <a:pt x="403" y="105"/>
                        </a:lnTo>
                        <a:lnTo>
                          <a:pt x="628" y="0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5" name="Freeform 37"/>
                  <p:cNvSpPr>
                    <a:spLocks/>
                  </p:cNvSpPr>
                  <p:nvPr/>
                </p:nvSpPr>
                <p:spPr bwMode="auto">
                  <a:xfrm>
                    <a:off x="3266" y="879"/>
                    <a:ext cx="906" cy="2152"/>
                  </a:xfrm>
                  <a:custGeom>
                    <a:avLst/>
                    <a:gdLst>
                      <a:gd name="T0" fmla="*/ 0 w 906"/>
                      <a:gd name="T1" fmla="*/ 0 h 2152"/>
                      <a:gd name="T2" fmla="*/ 572 w 906"/>
                      <a:gd name="T3" fmla="*/ 1024 h 2152"/>
                      <a:gd name="T4" fmla="*/ 906 w 906"/>
                      <a:gd name="T5" fmla="*/ 2152 h 2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06" h="2152">
                        <a:moveTo>
                          <a:pt x="0" y="0"/>
                        </a:moveTo>
                        <a:lnTo>
                          <a:pt x="572" y="1024"/>
                        </a:lnTo>
                        <a:lnTo>
                          <a:pt x="906" y="215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6" name="Freeform 38"/>
                  <p:cNvSpPr>
                    <a:spLocks/>
                  </p:cNvSpPr>
                  <p:nvPr/>
                </p:nvSpPr>
                <p:spPr bwMode="auto">
                  <a:xfrm>
                    <a:off x="3266" y="880"/>
                    <a:ext cx="1013" cy="2012"/>
                  </a:xfrm>
                  <a:custGeom>
                    <a:avLst/>
                    <a:gdLst>
                      <a:gd name="T0" fmla="*/ 0 w 1013"/>
                      <a:gd name="T1" fmla="*/ 0 h 2012"/>
                      <a:gd name="T2" fmla="*/ 504 w 1013"/>
                      <a:gd name="T3" fmla="*/ 1037 h 2012"/>
                      <a:gd name="T4" fmla="*/ 1013 w 1013"/>
                      <a:gd name="T5" fmla="*/ 2012 h 20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13" h="2012">
                        <a:moveTo>
                          <a:pt x="0" y="0"/>
                        </a:moveTo>
                        <a:lnTo>
                          <a:pt x="504" y="1037"/>
                        </a:lnTo>
                        <a:lnTo>
                          <a:pt x="1013" y="2012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7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866" y="2899"/>
                    <a:ext cx="424" cy="6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8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545" y="2923"/>
                    <a:ext cx="113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09" name="Freeform 41"/>
                  <p:cNvSpPr>
                    <a:spLocks/>
                  </p:cNvSpPr>
                  <p:nvPr/>
                </p:nvSpPr>
                <p:spPr bwMode="auto">
                  <a:xfrm>
                    <a:off x="3654" y="2923"/>
                    <a:ext cx="391" cy="181"/>
                  </a:xfrm>
                  <a:custGeom>
                    <a:avLst/>
                    <a:gdLst>
                      <a:gd name="T0" fmla="*/ 0 w 391"/>
                      <a:gd name="T1" fmla="*/ 0 h 181"/>
                      <a:gd name="T2" fmla="*/ 385 w 391"/>
                      <a:gd name="T3" fmla="*/ 177 h 181"/>
                      <a:gd name="T4" fmla="*/ 391 w 391"/>
                      <a:gd name="T5" fmla="*/ 181 h 1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91" h="181">
                        <a:moveTo>
                          <a:pt x="0" y="0"/>
                        </a:moveTo>
                        <a:lnTo>
                          <a:pt x="385" y="177"/>
                        </a:lnTo>
                        <a:lnTo>
                          <a:pt x="391" y="181"/>
                        </a:lnTo>
                      </a:path>
                    </a:pathLst>
                  </a:custGeom>
                  <a:solidFill>
                    <a:schemeClr val="bg2"/>
                  </a:solidFill>
                  <a:ln w="12700">
                    <a:solidFill>
                      <a:srgbClr val="A0A0A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10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179" y="582"/>
                    <a:ext cx="89" cy="306"/>
                  </a:xfrm>
                  <a:prstGeom prst="line">
                    <a:avLst/>
                  </a:prstGeom>
                  <a:noFill/>
                  <a:ln w="12700">
                    <a:solidFill>
                      <a:srgbClr val="A0A0A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9611" name="Group 43"/>
                <p:cNvGrpSpPr>
                  <a:grpSpLocks/>
                </p:cNvGrpSpPr>
                <p:nvPr/>
              </p:nvGrpSpPr>
              <p:grpSpPr bwMode="auto">
                <a:xfrm>
                  <a:off x="3262" y="872"/>
                  <a:ext cx="989" cy="2075"/>
                  <a:chOff x="3262" y="872"/>
                  <a:chExt cx="989" cy="2075"/>
                </a:xfrm>
              </p:grpSpPr>
              <p:sp>
                <p:nvSpPr>
                  <p:cNvPr id="109612" name="Freeform 44"/>
                  <p:cNvSpPr>
                    <a:spLocks/>
                  </p:cNvSpPr>
                  <p:nvPr/>
                </p:nvSpPr>
                <p:spPr bwMode="auto">
                  <a:xfrm>
                    <a:off x="3264" y="879"/>
                    <a:ext cx="340" cy="1154"/>
                  </a:xfrm>
                  <a:custGeom>
                    <a:avLst/>
                    <a:gdLst>
                      <a:gd name="T0" fmla="*/ 0 w 340"/>
                      <a:gd name="T1" fmla="*/ 0 h 1154"/>
                      <a:gd name="T2" fmla="*/ 18 w 340"/>
                      <a:gd name="T3" fmla="*/ 39 h 1154"/>
                      <a:gd name="T4" fmla="*/ 43 w 340"/>
                      <a:gd name="T5" fmla="*/ 130 h 1154"/>
                      <a:gd name="T6" fmla="*/ 71 w 340"/>
                      <a:gd name="T7" fmla="*/ 231 h 1154"/>
                      <a:gd name="T8" fmla="*/ 86 w 340"/>
                      <a:gd name="T9" fmla="*/ 282 h 1154"/>
                      <a:gd name="T10" fmla="*/ 102 w 340"/>
                      <a:gd name="T11" fmla="*/ 327 h 1154"/>
                      <a:gd name="T12" fmla="*/ 131 w 340"/>
                      <a:gd name="T13" fmla="*/ 416 h 1154"/>
                      <a:gd name="T14" fmla="*/ 204 w 340"/>
                      <a:gd name="T15" fmla="*/ 633 h 1154"/>
                      <a:gd name="T16" fmla="*/ 240 w 340"/>
                      <a:gd name="T17" fmla="*/ 734 h 1154"/>
                      <a:gd name="T18" fmla="*/ 263 w 340"/>
                      <a:gd name="T19" fmla="*/ 819 h 1154"/>
                      <a:gd name="T20" fmla="*/ 291 w 340"/>
                      <a:gd name="T21" fmla="*/ 891 h 1154"/>
                      <a:gd name="T22" fmla="*/ 316 w 340"/>
                      <a:gd name="T23" fmla="*/ 979 h 1154"/>
                      <a:gd name="T24" fmla="*/ 336 w 340"/>
                      <a:gd name="T25" fmla="*/ 1080 h 1154"/>
                      <a:gd name="T26" fmla="*/ 340 w 340"/>
                      <a:gd name="T27" fmla="*/ 1154 h 1154"/>
                      <a:gd name="T28" fmla="*/ 228 w 340"/>
                      <a:gd name="T29" fmla="*/ 1001 h 1154"/>
                      <a:gd name="T30" fmla="*/ 60 w 340"/>
                      <a:gd name="T31" fmla="*/ 357 h 1154"/>
                      <a:gd name="T32" fmla="*/ 0 w 340"/>
                      <a:gd name="T33" fmla="*/ 0 h 1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40" h="1154">
                        <a:moveTo>
                          <a:pt x="0" y="0"/>
                        </a:moveTo>
                        <a:lnTo>
                          <a:pt x="18" y="39"/>
                        </a:lnTo>
                        <a:lnTo>
                          <a:pt x="43" y="130"/>
                        </a:lnTo>
                        <a:lnTo>
                          <a:pt x="71" y="231"/>
                        </a:lnTo>
                        <a:lnTo>
                          <a:pt x="86" y="282"/>
                        </a:lnTo>
                        <a:lnTo>
                          <a:pt x="102" y="327"/>
                        </a:lnTo>
                        <a:lnTo>
                          <a:pt x="131" y="416"/>
                        </a:lnTo>
                        <a:lnTo>
                          <a:pt x="204" y="633"/>
                        </a:lnTo>
                        <a:lnTo>
                          <a:pt x="240" y="734"/>
                        </a:lnTo>
                        <a:lnTo>
                          <a:pt x="263" y="819"/>
                        </a:lnTo>
                        <a:lnTo>
                          <a:pt x="291" y="891"/>
                        </a:lnTo>
                        <a:lnTo>
                          <a:pt x="316" y="979"/>
                        </a:lnTo>
                        <a:lnTo>
                          <a:pt x="336" y="1080"/>
                        </a:lnTo>
                        <a:lnTo>
                          <a:pt x="340" y="1154"/>
                        </a:lnTo>
                        <a:lnTo>
                          <a:pt x="228" y="1001"/>
                        </a:lnTo>
                        <a:lnTo>
                          <a:pt x="60" y="3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613" name="Freeform 45"/>
                  <p:cNvSpPr>
                    <a:spLocks/>
                  </p:cNvSpPr>
                  <p:nvPr/>
                </p:nvSpPr>
                <p:spPr bwMode="auto">
                  <a:xfrm>
                    <a:off x="3262" y="872"/>
                    <a:ext cx="989" cy="2075"/>
                  </a:xfrm>
                  <a:custGeom>
                    <a:avLst/>
                    <a:gdLst>
                      <a:gd name="T0" fmla="*/ 0 w 989"/>
                      <a:gd name="T1" fmla="*/ 0 h 2075"/>
                      <a:gd name="T2" fmla="*/ 41 w 989"/>
                      <a:gd name="T3" fmla="*/ 277 h 2075"/>
                      <a:gd name="T4" fmla="*/ 45 w 989"/>
                      <a:gd name="T5" fmla="*/ 311 h 2075"/>
                      <a:gd name="T6" fmla="*/ 49 w 989"/>
                      <a:gd name="T7" fmla="*/ 346 h 2075"/>
                      <a:gd name="T8" fmla="*/ 214 w 989"/>
                      <a:gd name="T9" fmla="*/ 1172 h 2075"/>
                      <a:gd name="T10" fmla="*/ 257 w 989"/>
                      <a:gd name="T11" fmla="*/ 1442 h 2075"/>
                      <a:gd name="T12" fmla="*/ 269 w 989"/>
                      <a:gd name="T13" fmla="*/ 1496 h 2075"/>
                      <a:gd name="T14" fmla="*/ 282 w 989"/>
                      <a:gd name="T15" fmla="*/ 1555 h 2075"/>
                      <a:gd name="T16" fmla="*/ 299 w 989"/>
                      <a:gd name="T17" fmla="*/ 1614 h 2075"/>
                      <a:gd name="T18" fmla="*/ 317 w 989"/>
                      <a:gd name="T19" fmla="*/ 1668 h 2075"/>
                      <a:gd name="T20" fmla="*/ 335 w 989"/>
                      <a:gd name="T21" fmla="*/ 1716 h 2075"/>
                      <a:gd name="T22" fmla="*/ 359 w 989"/>
                      <a:gd name="T23" fmla="*/ 1763 h 2075"/>
                      <a:gd name="T24" fmla="*/ 520 w 989"/>
                      <a:gd name="T25" fmla="*/ 1989 h 2075"/>
                      <a:gd name="T26" fmla="*/ 595 w 989"/>
                      <a:gd name="T27" fmla="*/ 2075 h 2075"/>
                      <a:gd name="T28" fmla="*/ 989 w 989"/>
                      <a:gd name="T29" fmla="*/ 2018 h 2075"/>
                      <a:gd name="T30" fmla="*/ 625 w 989"/>
                      <a:gd name="T31" fmla="*/ 1569 h 2075"/>
                      <a:gd name="T32" fmla="*/ 402 w 989"/>
                      <a:gd name="T33" fmla="*/ 1205 h 2075"/>
                      <a:gd name="T34" fmla="*/ 297 w 989"/>
                      <a:gd name="T35" fmla="*/ 986 h 2075"/>
                      <a:gd name="T36" fmla="*/ 273 w 989"/>
                      <a:gd name="T37" fmla="*/ 934 h 2075"/>
                      <a:gd name="T38" fmla="*/ 253 w 989"/>
                      <a:gd name="T39" fmla="*/ 887 h 2075"/>
                      <a:gd name="T40" fmla="*/ 227 w 989"/>
                      <a:gd name="T41" fmla="*/ 825 h 2075"/>
                      <a:gd name="T42" fmla="*/ 206 w 989"/>
                      <a:gd name="T43" fmla="*/ 768 h 2075"/>
                      <a:gd name="T44" fmla="*/ 147 w 989"/>
                      <a:gd name="T45" fmla="*/ 608 h 2075"/>
                      <a:gd name="T46" fmla="*/ 122 w 989"/>
                      <a:gd name="T47" fmla="*/ 532 h 2075"/>
                      <a:gd name="T48" fmla="*/ 90 w 989"/>
                      <a:gd name="T49" fmla="*/ 420 h 2075"/>
                      <a:gd name="T50" fmla="*/ 70 w 989"/>
                      <a:gd name="T51" fmla="*/ 335 h 2075"/>
                      <a:gd name="T52" fmla="*/ 58 w 989"/>
                      <a:gd name="T53" fmla="*/ 307 h 2075"/>
                      <a:gd name="T54" fmla="*/ 0 w 989"/>
                      <a:gd name="T55" fmla="*/ 0 h 20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89" h="2075">
                        <a:moveTo>
                          <a:pt x="0" y="0"/>
                        </a:moveTo>
                        <a:lnTo>
                          <a:pt x="41" y="277"/>
                        </a:lnTo>
                        <a:lnTo>
                          <a:pt x="45" y="311"/>
                        </a:lnTo>
                        <a:lnTo>
                          <a:pt x="49" y="346"/>
                        </a:lnTo>
                        <a:lnTo>
                          <a:pt x="214" y="1172"/>
                        </a:lnTo>
                        <a:lnTo>
                          <a:pt x="257" y="1442"/>
                        </a:lnTo>
                        <a:lnTo>
                          <a:pt x="269" y="1496"/>
                        </a:lnTo>
                        <a:lnTo>
                          <a:pt x="282" y="1555"/>
                        </a:lnTo>
                        <a:lnTo>
                          <a:pt x="299" y="1614"/>
                        </a:lnTo>
                        <a:lnTo>
                          <a:pt x="317" y="1668"/>
                        </a:lnTo>
                        <a:lnTo>
                          <a:pt x="335" y="1716"/>
                        </a:lnTo>
                        <a:lnTo>
                          <a:pt x="359" y="1763"/>
                        </a:lnTo>
                        <a:lnTo>
                          <a:pt x="520" y="1989"/>
                        </a:lnTo>
                        <a:lnTo>
                          <a:pt x="595" y="2075"/>
                        </a:lnTo>
                        <a:lnTo>
                          <a:pt x="989" y="2018"/>
                        </a:lnTo>
                        <a:lnTo>
                          <a:pt x="625" y="1569"/>
                        </a:lnTo>
                        <a:lnTo>
                          <a:pt x="402" y="1205"/>
                        </a:lnTo>
                        <a:lnTo>
                          <a:pt x="297" y="986"/>
                        </a:lnTo>
                        <a:lnTo>
                          <a:pt x="273" y="934"/>
                        </a:lnTo>
                        <a:lnTo>
                          <a:pt x="253" y="887"/>
                        </a:lnTo>
                        <a:lnTo>
                          <a:pt x="227" y="825"/>
                        </a:lnTo>
                        <a:lnTo>
                          <a:pt x="206" y="768"/>
                        </a:lnTo>
                        <a:lnTo>
                          <a:pt x="147" y="608"/>
                        </a:lnTo>
                        <a:lnTo>
                          <a:pt x="122" y="532"/>
                        </a:lnTo>
                        <a:lnTo>
                          <a:pt x="90" y="420"/>
                        </a:lnTo>
                        <a:lnTo>
                          <a:pt x="70" y="335"/>
                        </a:lnTo>
                        <a:lnTo>
                          <a:pt x="58" y="3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09614" name="Freeform 46"/>
              <p:cNvSpPr>
                <a:spLocks/>
              </p:cNvSpPr>
              <p:nvPr/>
            </p:nvSpPr>
            <p:spPr bwMode="auto">
              <a:xfrm>
                <a:off x="3249" y="769"/>
                <a:ext cx="395" cy="98"/>
              </a:xfrm>
              <a:custGeom>
                <a:avLst/>
                <a:gdLst>
                  <a:gd name="T0" fmla="*/ 0 w 395"/>
                  <a:gd name="T1" fmla="*/ 10 h 98"/>
                  <a:gd name="T2" fmla="*/ 28 w 395"/>
                  <a:gd name="T3" fmla="*/ 98 h 98"/>
                  <a:gd name="T4" fmla="*/ 63 w 395"/>
                  <a:gd name="T5" fmla="*/ 85 h 98"/>
                  <a:gd name="T6" fmla="*/ 92 w 395"/>
                  <a:gd name="T7" fmla="*/ 78 h 98"/>
                  <a:gd name="T8" fmla="*/ 122 w 395"/>
                  <a:gd name="T9" fmla="*/ 81 h 98"/>
                  <a:gd name="T10" fmla="*/ 159 w 395"/>
                  <a:gd name="T11" fmla="*/ 93 h 98"/>
                  <a:gd name="T12" fmla="*/ 191 w 395"/>
                  <a:gd name="T13" fmla="*/ 94 h 98"/>
                  <a:gd name="T14" fmla="*/ 216 w 395"/>
                  <a:gd name="T15" fmla="*/ 90 h 98"/>
                  <a:gd name="T16" fmla="*/ 261 w 395"/>
                  <a:gd name="T17" fmla="*/ 77 h 98"/>
                  <a:gd name="T18" fmla="*/ 298 w 395"/>
                  <a:gd name="T19" fmla="*/ 71 h 98"/>
                  <a:gd name="T20" fmla="*/ 343 w 395"/>
                  <a:gd name="T21" fmla="*/ 74 h 98"/>
                  <a:gd name="T22" fmla="*/ 395 w 395"/>
                  <a:gd name="T23" fmla="*/ 85 h 98"/>
                  <a:gd name="T24" fmla="*/ 363 w 395"/>
                  <a:gd name="T25" fmla="*/ 66 h 98"/>
                  <a:gd name="T26" fmla="*/ 331 w 395"/>
                  <a:gd name="T27" fmla="*/ 46 h 98"/>
                  <a:gd name="T28" fmla="*/ 304 w 395"/>
                  <a:gd name="T29" fmla="*/ 34 h 98"/>
                  <a:gd name="T30" fmla="*/ 275 w 395"/>
                  <a:gd name="T31" fmla="*/ 26 h 98"/>
                  <a:gd name="T32" fmla="*/ 259 w 395"/>
                  <a:gd name="T33" fmla="*/ 26 h 98"/>
                  <a:gd name="T34" fmla="*/ 227 w 395"/>
                  <a:gd name="T35" fmla="*/ 30 h 98"/>
                  <a:gd name="T36" fmla="*/ 188 w 395"/>
                  <a:gd name="T37" fmla="*/ 31 h 98"/>
                  <a:gd name="T38" fmla="*/ 163 w 395"/>
                  <a:gd name="T39" fmla="*/ 26 h 98"/>
                  <a:gd name="T40" fmla="*/ 130 w 395"/>
                  <a:gd name="T41" fmla="*/ 14 h 98"/>
                  <a:gd name="T42" fmla="*/ 102 w 395"/>
                  <a:gd name="T43" fmla="*/ 6 h 98"/>
                  <a:gd name="T44" fmla="*/ 76 w 395"/>
                  <a:gd name="T45" fmla="*/ 2 h 98"/>
                  <a:gd name="T46" fmla="*/ 47 w 395"/>
                  <a:gd name="T47" fmla="*/ 0 h 98"/>
                  <a:gd name="T48" fmla="*/ 0 w 395"/>
                  <a:gd name="T49" fmla="*/ 1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5" h="98">
                    <a:moveTo>
                      <a:pt x="0" y="10"/>
                    </a:moveTo>
                    <a:lnTo>
                      <a:pt x="28" y="98"/>
                    </a:lnTo>
                    <a:lnTo>
                      <a:pt x="63" y="85"/>
                    </a:lnTo>
                    <a:lnTo>
                      <a:pt x="92" y="78"/>
                    </a:lnTo>
                    <a:lnTo>
                      <a:pt x="122" y="81"/>
                    </a:lnTo>
                    <a:lnTo>
                      <a:pt x="159" y="93"/>
                    </a:lnTo>
                    <a:lnTo>
                      <a:pt x="191" y="94"/>
                    </a:lnTo>
                    <a:lnTo>
                      <a:pt x="216" y="90"/>
                    </a:lnTo>
                    <a:lnTo>
                      <a:pt x="261" y="77"/>
                    </a:lnTo>
                    <a:lnTo>
                      <a:pt x="298" y="71"/>
                    </a:lnTo>
                    <a:lnTo>
                      <a:pt x="343" y="74"/>
                    </a:lnTo>
                    <a:lnTo>
                      <a:pt x="395" y="85"/>
                    </a:lnTo>
                    <a:lnTo>
                      <a:pt x="363" y="66"/>
                    </a:lnTo>
                    <a:lnTo>
                      <a:pt x="331" y="46"/>
                    </a:lnTo>
                    <a:lnTo>
                      <a:pt x="304" y="34"/>
                    </a:lnTo>
                    <a:lnTo>
                      <a:pt x="275" y="26"/>
                    </a:lnTo>
                    <a:lnTo>
                      <a:pt x="259" y="26"/>
                    </a:lnTo>
                    <a:lnTo>
                      <a:pt x="227" y="30"/>
                    </a:lnTo>
                    <a:lnTo>
                      <a:pt x="188" y="31"/>
                    </a:lnTo>
                    <a:lnTo>
                      <a:pt x="163" y="26"/>
                    </a:lnTo>
                    <a:lnTo>
                      <a:pt x="130" y="14"/>
                    </a:lnTo>
                    <a:lnTo>
                      <a:pt x="102" y="6"/>
                    </a:lnTo>
                    <a:lnTo>
                      <a:pt x="76" y="2"/>
                    </a:lnTo>
                    <a:lnTo>
                      <a:pt x="47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 rot="-5752495">
              <a:off x="1204" y="1470"/>
              <a:ext cx="1678" cy="2742"/>
            </a:xfrm>
            <a:prstGeom prst="moon">
              <a:avLst>
                <a:gd name="adj" fmla="val 35602"/>
              </a:avLst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616" name="Freeform 48"/>
            <p:cNvSpPr>
              <a:spLocks/>
            </p:cNvSpPr>
            <p:nvPr/>
          </p:nvSpPr>
          <p:spPr bwMode="auto">
            <a:xfrm>
              <a:off x="1488" y="960"/>
              <a:ext cx="480" cy="144"/>
            </a:xfrm>
            <a:custGeom>
              <a:avLst/>
              <a:gdLst>
                <a:gd name="T0" fmla="*/ 0 w 409"/>
                <a:gd name="T1" fmla="*/ 55 h 131"/>
                <a:gd name="T2" fmla="*/ 22 w 409"/>
                <a:gd name="T3" fmla="*/ 131 h 131"/>
                <a:gd name="T4" fmla="*/ 57 w 409"/>
                <a:gd name="T5" fmla="*/ 107 h 131"/>
                <a:gd name="T6" fmla="*/ 77 w 409"/>
                <a:gd name="T7" fmla="*/ 98 h 131"/>
                <a:gd name="T8" fmla="*/ 97 w 409"/>
                <a:gd name="T9" fmla="*/ 86 h 131"/>
                <a:gd name="T10" fmla="*/ 108 w 409"/>
                <a:gd name="T11" fmla="*/ 79 h 131"/>
                <a:gd name="T12" fmla="*/ 125 w 409"/>
                <a:gd name="T13" fmla="*/ 78 h 131"/>
                <a:gd name="T14" fmla="*/ 136 w 409"/>
                <a:gd name="T15" fmla="*/ 83 h 131"/>
                <a:gd name="T16" fmla="*/ 141 w 409"/>
                <a:gd name="T17" fmla="*/ 95 h 131"/>
                <a:gd name="T18" fmla="*/ 152 w 409"/>
                <a:gd name="T19" fmla="*/ 107 h 131"/>
                <a:gd name="T20" fmla="*/ 172 w 409"/>
                <a:gd name="T21" fmla="*/ 111 h 131"/>
                <a:gd name="T22" fmla="*/ 205 w 409"/>
                <a:gd name="T23" fmla="*/ 109 h 131"/>
                <a:gd name="T24" fmla="*/ 257 w 409"/>
                <a:gd name="T25" fmla="*/ 94 h 131"/>
                <a:gd name="T26" fmla="*/ 330 w 409"/>
                <a:gd name="T27" fmla="*/ 74 h 131"/>
                <a:gd name="T28" fmla="*/ 409 w 409"/>
                <a:gd name="T29" fmla="*/ 66 h 131"/>
                <a:gd name="T30" fmla="*/ 334 w 409"/>
                <a:gd name="T31" fmla="*/ 55 h 131"/>
                <a:gd name="T32" fmla="*/ 308 w 409"/>
                <a:gd name="T33" fmla="*/ 55 h 131"/>
                <a:gd name="T34" fmla="*/ 265 w 409"/>
                <a:gd name="T35" fmla="*/ 62 h 131"/>
                <a:gd name="T36" fmla="*/ 238 w 409"/>
                <a:gd name="T37" fmla="*/ 62 h 131"/>
                <a:gd name="T38" fmla="*/ 206 w 409"/>
                <a:gd name="T39" fmla="*/ 62 h 131"/>
                <a:gd name="T40" fmla="*/ 186 w 409"/>
                <a:gd name="T41" fmla="*/ 54 h 131"/>
                <a:gd name="T42" fmla="*/ 174 w 409"/>
                <a:gd name="T43" fmla="*/ 39 h 131"/>
                <a:gd name="T44" fmla="*/ 162 w 409"/>
                <a:gd name="T45" fmla="*/ 23 h 131"/>
                <a:gd name="T46" fmla="*/ 152 w 409"/>
                <a:gd name="T47" fmla="*/ 10 h 131"/>
                <a:gd name="T48" fmla="*/ 129 w 409"/>
                <a:gd name="T49" fmla="*/ 0 h 131"/>
                <a:gd name="T50" fmla="*/ 109 w 409"/>
                <a:gd name="T51" fmla="*/ 0 h 131"/>
                <a:gd name="T52" fmla="*/ 61 w 409"/>
                <a:gd name="T53" fmla="*/ 20 h 131"/>
                <a:gd name="T54" fmla="*/ 0 w 409"/>
                <a:gd name="T55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9" h="131">
                  <a:moveTo>
                    <a:pt x="0" y="55"/>
                  </a:moveTo>
                  <a:lnTo>
                    <a:pt x="22" y="131"/>
                  </a:lnTo>
                  <a:lnTo>
                    <a:pt x="57" y="107"/>
                  </a:lnTo>
                  <a:lnTo>
                    <a:pt x="77" y="98"/>
                  </a:lnTo>
                  <a:lnTo>
                    <a:pt x="97" y="86"/>
                  </a:lnTo>
                  <a:lnTo>
                    <a:pt x="108" y="79"/>
                  </a:lnTo>
                  <a:lnTo>
                    <a:pt x="125" y="78"/>
                  </a:lnTo>
                  <a:lnTo>
                    <a:pt x="136" y="83"/>
                  </a:lnTo>
                  <a:lnTo>
                    <a:pt x="141" y="95"/>
                  </a:lnTo>
                  <a:lnTo>
                    <a:pt x="152" y="107"/>
                  </a:lnTo>
                  <a:lnTo>
                    <a:pt x="172" y="111"/>
                  </a:lnTo>
                  <a:lnTo>
                    <a:pt x="205" y="109"/>
                  </a:lnTo>
                  <a:lnTo>
                    <a:pt x="257" y="94"/>
                  </a:lnTo>
                  <a:lnTo>
                    <a:pt x="330" y="74"/>
                  </a:lnTo>
                  <a:lnTo>
                    <a:pt x="409" y="66"/>
                  </a:lnTo>
                  <a:lnTo>
                    <a:pt x="334" y="55"/>
                  </a:lnTo>
                  <a:lnTo>
                    <a:pt x="308" y="55"/>
                  </a:lnTo>
                  <a:lnTo>
                    <a:pt x="265" y="62"/>
                  </a:lnTo>
                  <a:lnTo>
                    <a:pt x="238" y="62"/>
                  </a:lnTo>
                  <a:lnTo>
                    <a:pt x="206" y="62"/>
                  </a:lnTo>
                  <a:lnTo>
                    <a:pt x="186" y="54"/>
                  </a:lnTo>
                  <a:lnTo>
                    <a:pt x="174" y="39"/>
                  </a:lnTo>
                  <a:lnTo>
                    <a:pt x="162" y="23"/>
                  </a:lnTo>
                  <a:lnTo>
                    <a:pt x="152" y="10"/>
                  </a:lnTo>
                  <a:lnTo>
                    <a:pt x="129" y="0"/>
                  </a:lnTo>
                  <a:lnTo>
                    <a:pt x="109" y="0"/>
                  </a:lnTo>
                  <a:lnTo>
                    <a:pt x="61" y="2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25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675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-457200" y="0"/>
          <a:ext cx="10210800" cy="7513638"/>
        </p:xfrm>
        <a:graphic>
          <a:graphicData uri="http://schemas.openxmlformats.org/presentationml/2006/ole">
            <p:oleObj spid="_x0000_s110681" name="Image" r:id="rId4" imgW="10165902" imgH="8183551" progId="">
              <p:embed/>
            </p:oleObj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/>
        </p:nvGraphicFramePr>
        <p:xfrm>
          <a:off x="3048000" y="1676400"/>
          <a:ext cx="350838" cy="431800"/>
        </p:xfrm>
        <a:graphic>
          <a:graphicData uri="http://schemas.openxmlformats.org/presentationml/2006/ole">
            <p:oleObj spid="_x0000_s110682" name="Image" r:id="rId5" imgW="330159" imgH="406493" progId="">
              <p:embed/>
            </p:oleObj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3352800" y="2057400"/>
          <a:ext cx="350838" cy="431800"/>
        </p:xfrm>
        <a:graphic>
          <a:graphicData uri="http://schemas.openxmlformats.org/presentationml/2006/ole">
            <p:oleObj spid="_x0000_s110683" name="Image" r:id="rId6" imgW="330159" imgH="406493" progId="">
              <p:embed/>
            </p:oleObj>
          </a:graphicData>
        </a:graphic>
      </p:graphicFrame>
      <p:graphicFrame>
        <p:nvGraphicFramePr>
          <p:cNvPr id="110598" name="Object 6"/>
          <p:cNvGraphicFramePr>
            <a:graphicFrameLocks noChangeAspect="1"/>
          </p:cNvGraphicFramePr>
          <p:nvPr/>
        </p:nvGraphicFramePr>
        <p:xfrm>
          <a:off x="1295400" y="2209800"/>
          <a:ext cx="350838" cy="431800"/>
        </p:xfrm>
        <a:graphic>
          <a:graphicData uri="http://schemas.openxmlformats.org/presentationml/2006/ole">
            <p:oleObj spid="_x0000_s110684" name="Image" r:id="rId7" imgW="330159" imgH="406493" progId="">
              <p:embed/>
            </p:oleObj>
          </a:graphicData>
        </a:graphic>
      </p:graphicFrame>
      <p:graphicFrame>
        <p:nvGraphicFramePr>
          <p:cNvPr id="110599" name="Object 7"/>
          <p:cNvGraphicFramePr>
            <a:graphicFrameLocks noChangeAspect="1"/>
          </p:cNvGraphicFramePr>
          <p:nvPr/>
        </p:nvGraphicFramePr>
        <p:xfrm>
          <a:off x="4114800" y="2514600"/>
          <a:ext cx="350838" cy="431800"/>
        </p:xfrm>
        <a:graphic>
          <a:graphicData uri="http://schemas.openxmlformats.org/presentationml/2006/ole">
            <p:oleObj spid="_x0000_s110685" name="Image" r:id="rId8" imgW="330159" imgH="406493" progId="">
              <p:embed/>
            </p:oleObj>
          </a:graphicData>
        </a:graphic>
      </p:graphicFrame>
      <p:graphicFrame>
        <p:nvGraphicFramePr>
          <p:cNvPr id="110600" name="Object 8"/>
          <p:cNvGraphicFramePr>
            <a:graphicFrameLocks noChangeAspect="1"/>
          </p:cNvGraphicFramePr>
          <p:nvPr/>
        </p:nvGraphicFramePr>
        <p:xfrm>
          <a:off x="3657600" y="838200"/>
          <a:ext cx="350838" cy="431800"/>
        </p:xfrm>
        <a:graphic>
          <a:graphicData uri="http://schemas.openxmlformats.org/presentationml/2006/ole">
            <p:oleObj spid="_x0000_s110686" name="Image" r:id="rId9" imgW="330159" imgH="406493" progId="">
              <p:embed/>
            </p:oleObj>
          </a:graphicData>
        </a:graphic>
      </p:graphicFrame>
      <p:graphicFrame>
        <p:nvGraphicFramePr>
          <p:cNvPr id="110601" name="Object 9"/>
          <p:cNvGraphicFramePr>
            <a:graphicFrameLocks noChangeAspect="1"/>
          </p:cNvGraphicFramePr>
          <p:nvPr/>
        </p:nvGraphicFramePr>
        <p:xfrm>
          <a:off x="1676400" y="4038600"/>
          <a:ext cx="350838" cy="431800"/>
        </p:xfrm>
        <a:graphic>
          <a:graphicData uri="http://schemas.openxmlformats.org/presentationml/2006/ole">
            <p:oleObj spid="_x0000_s110687" name="Image" r:id="rId10" imgW="330159" imgH="406493" progId="">
              <p:embed/>
            </p:oleObj>
          </a:graphicData>
        </a:graphic>
      </p:graphicFrame>
      <p:graphicFrame>
        <p:nvGraphicFramePr>
          <p:cNvPr id="110602" name="Object 10"/>
          <p:cNvGraphicFramePr>
            <a:graphicFrameLocks noChangeAspect="1"/>
          </p:cNvGraphicFramePr>
          <p:nvPr/>
        </p:nvGraphicFramePr>
        <p:xfrm>
          <a:off x="990600" y="4953000"/>
          <a:ext cx="350838" cy="431800"/>
        </p:xfrm>
        <a:graphic>
          <a:graphicData uri="http://schemas.openxmlformats.org/presentationml/2006/ole">
            <p:oleObj spid="_x0000_s110688" name="Image" r:id="rId11" imgW="330159" imgH="406493" progId="">
              <p:embed/>
            </p:oleObj>
          </a:graphicData>
        </a:graphic>
      </p:graphicFrame>
      <p:graphicFrame>
        <p:nvGraphicFramePr>
          <p:cNvPr id="110603" name="Object 11"/>
          <p:cNvGraphicFramePr>
            <a:graphicFrameLocks noChangeAspect="1"/>
          </p:cNvGraphicFramePr>
          <p:nvPr/>
        </p:nvGraphicFramePr>
        <p:xfrm>
          <a:off x="7772400" y="5486400"/>
          <a:ext cx="350838" cy="431800"/>
        </p:xfrm>
        <a:graphic>
          <a:graphicData uri="http://schemas.openxmlformats.org/presentationml/2006/ole">
            <p:oleObj spid="_x0000_s110689" name="Image" r:id="rId12" imgW="330159" imgH="406493" progId="">
              <p:embed/>
            </p:oleObj>
          </a:graphicData>
        </a:graphic>
      </p:graphicFrame>
      <p:graphicFrame>
        <p:nvGraphicFramePr>
          <p:cNvPr id="110604" name="Object 12"/>
          <p:cNvGraphicFramePr>
            <a:graphicFrameLocks noChangeAspect="1"/>
          </p:cNvGraphicFramePr>
          <p:nvPr/>
        </p:nvGraphicFramePr>
        <p:xfrm>
          <a:off x="7620000" y="762000"/>
          <a:ext cx="350838" cy="431800"/>
        </p:xfrm>
        <a:graphic>
          <a:graphicData uri="http://schemas.openxmlformats.org/presentationml/2006/ole">
            <p:oleObj spid="_x0000_s110690" name="Image" r:id="rId13" imgW="330159" imgH="406493" progId="">
              <p:embed/>
            </p:oleObj>
          </a:graphicData>
        </a:graphic>
      </p:graphicFrame>
      <p:graphicFrame>
        <p:nvGraphicFramePr>
          <p:cNvPr id="110605" name="Object 13"/>
          <p:cNvGraphicFramePr>
            <a:graphicFrameLocks noChangeAspect="1"/>
          </p:cNvGraphicFramePr>
          <p:nvPr/>
        </p:nvGraphicFramePr>
        <p:xfrm>
          <a:off x="5715000" y="609600"/>
          <a:ext cx="350838" cy="431800"/>
        </p:xfrm>
        <a:graphic>
          <a:graphicData uri="http://schemas.openxmlformats.org/presentationml/2006/ole">
            <p:oleObj spid="_x0000_s110691" name="Image" r:id="rId14" imgW="330159" imgH="406493" progId="">
              <p:embed/>
            </p:oleObj>
          </a:graphicData>
        </a:graphic>
      </p:graphicFrame>
      <p:graphicFrame>
        <p:nvGraphicFramePr>
          <p:cNvPr id="110606" name="Object 14"/>
          <p:cNvGraphicFramePr>
            <a:graphicFrameLocks noChangeAspect="1"/>
          </p:cNvGraphicFramePr>
          <p:nvPr/>
        </p:nvGraphicFramePr>
        <p:xfrm>
          <a:off x="1828800" y="1524000"/>
          <a:ext cx="350838" cy="431800"/>
        </p:xfrm>
        <a:graphic>
          <a:graphicData uri="http://schemas.openxmlformats.org/presentationml/2006/ole">
            <p:oleObj spid="_x0000_s110692" name="Image" r:id="rId15" imgW="330159" imgH="406493" progId="">
              <p:embed/>
            </p:oleObj>
          </a:graphicData>
        </a:graphic>
      </p:graphicFrame>
      <p:graphicFrame>
        <p:nvGraphicFramePr>
          <p:cNvPr id="110607" name="Object 15"/>
          <p:cNvGraphicFramePr>
            <a:graphicFrameLocks noChangeAspect="1"/>
          </p:cNvGraphicFramePr>
          <p:nvPr/>
        </p:nvGraphicFramePr>
        <p:xfrm>
          <a:off x="4419600" y="609600"/>
          <a:ext cx="350838" cy="431800"/>
        </p:xfrm>
        <a:graphic>
          <a:graphicData uri="http://schemas.openxmlformats.org/presentationml/2006/ole">
            <p:oleObj spid="_x0000_s110693" name="Image" r:id="rId16" imgW="330159" imgH="406493" progId="">
              <p:embed/>
            </p:oleObj>
          </a:graphicData>
        </a:graphic>
      </p:graphicFrame>
      <p:graphicFrame>
        <p:nvGraphicFramePr>
          <p:cNvPr id="110608" name="Object 16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10694" name="Image" r:id="rId17" imgW="330159" imgH="406493" progId="">
              <p:embed/>
            </p:oleObj>
          </a:graphicData>
        </a:graphic>
      </p:graphicFrame>
      <p:graphicFrame>
        <p:nvGraphicFramePr>
          <p:cNvPr id="110609" name="Object 17"/>
          <p:cNvGraphicFramePr>
            <a:graphicFrameLocks noChangeAspect="1"/>
          </p:cNvGraphicFramePr>
          <p:nvPr/>
        </p:nvGraphicFramePr>
        <p:xfrm>
          <a:off x="2286000" y="4495800"/>
          <a:ext cx="350838" cy="431800"/>
        </p:xfrm>
        <a:graphic>
          <a:graphicData uri="http://schemas.openxmlformats.org/presentationml/2006/ole">
            <p:oleObj spid="_x0000_s110695" name="Image" r:id="rId18" imgW="330159" imgH="406493" progId="">
              <p:embed/>
            </p:oleObj>
          </a:graphicData>
        </a:graphic>
      </p:graphicFrame>
      <p:graphicFrame>
        <p:nvGraphicFramePr>
          <p:cNvPr id="110610" name="Object 18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10696" name="Image" r:id="rId19" imgW="330159" imgH="406493" progId="">
              <p:embed/>
            </p:oleObj>
          </a:graphicData>
        </a:graphic>
      </p:graphicFrame>
      <p:graphicFrame>
        <p:nvGraphicFramePr>
          <p:cNvPr id="110611" name="Object 19"/>
          <p:cNvGraphicFramePr>
            <a:graphicFrameLocks noChangeAspect="1"/>
          </p:cNvGraphicFramePr>
          <p:nvPr/>
        </p:nvGraphicFramePr>
        <p:xfrm>
          <a:off x="6858000" y="5638800"/>
          <a:ext cx="350838" cy="431800"/>
        </p:xfrm>
        <a:graphic>
          <a:graphicData uri="http://schemas.openxmlformats.org/presentationml/2006/ole">
            <p:oleObj spid="_x0000_s110697" name="Image" r:id="rId20" imgW="330159" imgH="406493" progId="">
              <p:embed/>
            </p:oleObj>
          </a:graphicData>
        </a:graphic>
      </p:graphicFrame>
      <p:graphicFrame>
        <p:nvGraphicFramePr>
          <p:cNvPr id="110612" name="Object 20"/>
          <p:cNvGraphicFramePr>
            <a:graphicFrameLocks noChangeAspect="1"/>
          </p:cNvGraphicFramePr>
          <p:nvPr/>
        </p:nvGraphicFramePr>
        <p:xfrm>
          <a:off x="2971800" y="914400"/>
          <a:ext cx="350838" cy="431800"/>
        </p:xfrm>
        <a:graphic>
          <a:graphicData uri="http://schemas.openxmlformats.org/presentationml/2006/ole">
            <p:oleObj spid="_x0000_s110698" name="Image" r:id="rId21" imgW="330159" imgH="406493" progId="">
              <p:embed/>
            </p:oleObj>
          </a:graphicData>
        </a:graphic>
      </p:graphicFrame>
      <p:graphicFrame>
        <p:nvGraphicFramePr>
          <p:cNvPr id="110613" name="Object 21"/>
          <p:cNvGraphicFramePr>
            <a:graphicFrameLocks noChangeAspect="1"/>
          </p:cNvGraphicFramePr>
          <p:nvPr/>
        </p:nvGraphicFramePr>
        <p:xfrm>
          <a:off x="5562600" y="1143000"/>
          <a:ext cx="350838" cy="431800"/>
        </p:xfrm>
        <a:graphic>
          <a:graphicData uri="http://schemas.openxmlformats.org/presentationml/2006/ole">
            <p:oleObj spid="_x0000_s110699" name="Image" r:id="rId22" imgW="330159" imgH="406493" progId="">
              <p:embed/>
            </p:oleObj>
          </a:graphicData>
        </a:graphic>
      </p:graphicFrame>
      <p:graphicFrame>
        <p:nvGraphicFramePr>
          <p:cNvPr id="110614" name="Object 22"/>
          <p:cNvGraphicFramePr>
            <a:graphicFrameLocks noChangeAspect="1"/>
          </p:cNvGraphicFramePr>
          <p:nvPr/>
        </p:nvGraphicFramePr>
        <p:xfrm>
          <a:off x="8001000" y="609600"/>
          <a:ext cx="350838" cy="431800"/>
        </p:xfrm>
        <a:graphic>
          <a:graphicData uri="http://schemas.openxmlformats.org/presentationml/2006/ole">
            <p:oleObj spid="_x0000_s110700" name="Image" r:id="rId23" imgW="330159" imgH="406493" progId="">
              <p:embed/>
            </p:oleObj>
          </a:graphicData>
        </a:graphic>
      </p:graphicFrame>
      <p:sp>
        <p:nvSpPr>
          <p:cNvPr id="110615" name="AutoShape 23"/>
          <p:cNvSpPr>
            <a:spLocks noChangeArrowheads="1"/>
          </p:cNvSpPr>
          <p:nvPr/>
        </p:nvSpPr>
        <p:spPr bwMode="auto">
          <a:xfrm rot="-1674080">
            <a:off x="533400" y="1389063"/>
            <a:ext cx="1065213" cy="2039937"/>
          </a:xfrm>
          <a:prstGeom prst="moon">
            <a:avLst>
              <a:gd name="adj" fmla="val 561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0616" name="Object 24"/>
          <p:cNvGraphicFramePr>
            <a:graphicFrameLocks noChangeAspect="1"/>
          </p:cNvGraphicFramePr>
          <p:nvPr/>
        </p:nvGraphicFramePr>
        <p:xfrm>
          <a:off x="838200" y="2133600"/>
          <a:ext cx="10420350" cy="6515100"/>
        </p:xfrm>
        <a:graphic>
          <a:graphicData uri="http://schemas.openxmlformats.org/presentationml/2006/ole">
            <p:oleObj spid="_x0000_s110701" name="文档" r:id="rId24" imgW="10439400" imgH="5143500" progId="Word.Document.8">
              <p:embed/>
            </p:oleObj>
          </a:graphicData>
        </a:graphic>
      </p:graphicFrame>
      <p:sp>
        <p:nvSpPr>
          <p:cNvPr id="110617" name="Text Box 25"/>
          <p:cNvSpPr txBox="1">
            <a:spLocks noChangeArrowheads="1"/>
          </p:cNvSpPr>
          <p:nvPr/>
        </p:nvSpPr>
        <p:spPr bwMode="auto">
          <a:xfrm>
            <a:off x="2209800" y="0"/>
            <a:ext cx="487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rgbClr val="80008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25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675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-228600" y="0"/>
          <a:ext cx="10210800" cy="8153400"/>
        </p:xfrm>
        <a:graphic>
          <a:graphicData uri="http://schemas.openxmlformats.org/presentationml/2006/ole">
            <p:oleObj spid="_x0000_s111704" name="Image" r:id="rId4" imgW="10165902" imgH="8183551" progId="">
              <p:embed/>
            </p:oleObj>
          </a:graphicData>
        </a:graphic>
      </p:graphicFrame>
      <p:graphicFrame>
        <p:nvGraphicFramePr>
          <p:cNvPr id="111620" name="Object 4"/>
          <p:cNvGraphicFramePr>
            <a:graphicFrameLocks noChangeAspect="1"/>
          </p:cNvGraphicFramePr>
          <p:nvPr/>
        </p:nvGraphicFramePr>
        <p:xfrm>
          <a:off x="3048000" y="1676400"/>
          <a:ext cx="350838" cy="431800"/>
        </p:xfrm>
        <a:graphic>
          <a:graphicData uri="http://schemas.openxmlformats.org/presentationml/2006/ole">
            <p:oleObj spid="_x0000_s111705" name="Image" r:id="rId5" imgW="330159" imgH="406493" progId="">
              <p:embed/>
            </p:oleObj>
          </a:graphicData>
        </a:graphic>
      </p:graphicFrame>
      <p:graphicFrame>
        <p:nvGraphicFramePr>
          <p:cNvPr id="111621" name="Object 5"/>
          <p:cNvGraphicFramePr>
            <a:graphicFrameLocks noChangeAspect="1"/>
          </p:cNvGraphicFramePr>
          <p:nvPr/>
        </p:nvGraphicFramePr>
        <p:xfrm>
          <a:off x="3352800" y="2057400"/>
          <a:ext cx="350838" cy="431800"/>
        </p:xfrm>
        <a:graphic>
          <a:graphicData uri="http://schemas.openxmlformats.org/presentationml/2006/ole">
            <p:oleObj spid="_x0000_s111706" name="Image" r:id="rId6" imgW="330159" imgH="406493" progId="">
              <p:embed/>
            </p:oleObj>
          </a:graphicData>
        </a:graphic>
      </p:graphicFrame>
      <p:graphicFrame>
        <p:nvGraphicFramePr>
          <p:cNvPr id="111622" name="Object 6"/>
          <p:cNvGraphicFramePr>
            <a:graphicFrameLocks noChangeAspect="1"/>
          </p:cNvGraphicFramePr>
          <p:nvPr/>
        </p:nvGraphicFramePr>
        <p:xfrm>
          <a:off x="1295400" y="2209800"/>
          <a:ext cx="350838" cy="431800"/>
        </p:xfrm>
        <a:graphic>
          <a:graphicData uri="http://schemas.openxmlformats.org/presentationml/2006/ole">
            <p:oleObj spid="_x0000_s111707" name="Image" r:id="rId7" imgW="330159" imgH="406493" progId="">
              <p:embed/>
            </p:oleObj>
          </a:graphicData>
        </a:graphic>
      </p:graphicFrame>
      <p:graphicFrame>
        <p:nvGraphicFramePr>
          <p:cNvPr id="111623" name="Object 7"/>
          <p:cNvGraphicFramePr>
            <a:graphicFrameLocks noChangeAspect="1"/>
          </p:cNvGraphicFramePr>
          <p:nvPr/>
        </p:nvGraphicFramePr>
        <p:xfrm>
          <a:off x="4114800" y="2514600"/>
          <a:ext cx="350838" cy="431800"/>
        </p:xfrm>
        <a:graphic>
          <a:graphicData uri="http://schemas.openxmlformats.org/presentationml/2006/ole">
            <p:oleObj spid="_x0000_s111708" name="Image" r:id="rId8" imgW="330159" imgH="406493" progId="">
              <p:embed/>
            </p:oleObj>
          </a:graphicData>
        </a:graphic>
      </p:graphicFrame>
      <p:graphicFrame>
        <p:nvGraphicFramePr>
          <p:cNvPr id="111624" name="Object 8"/>
          <p:cNvGraphicFramePr>
            <a:graphicFrameLocks noChangeAspect="1"/>
          </p:cNvGraphicFramePr>
          <p:nvPr/>
        </p:nvGraphicFramePr>
        <p:xfrm>
          <a:off x="3657600" y="838200"/>
          <a:ext cx="350838" cy="431800"/>
        </p:xfrm>
        <a:graphic>
          <a:graphicData uri="http://schemas.openxmlformats.org/presentationml/2006/ole">
            <p:oleObj spid="_x0000_s111709" name="Image" r:id="rId9" imgW="330159" imgH="406493" progId="">
              <p:embed/>
            </p:oleObj>
          </a:graphicData>
        </a:graphic>
      </p:graphicFrame>
      <p:graphicFrame>
        <p:nvGraphicFramePr>
          <p:cNvPr id="111625" name="Object 9"/>
          <p:cNvGraphicFramePr>
            <a:graphicFrameLocks noChangeAspect="1"/>
          </p:cNvGraphicFramePr>
          <p:nvPr/>
        </p:nvGraphicFramePr>
        <p:xfrm>
          <a:off x="1676400" y="4038600"/>
          <a:ext cx="350838" cy="431800"/>
        </p:xfrm>
        <a:graphic>
          <a:graphicData uri="http://schemas.openxmlformats.org/presentationml/2006/ole">
            <p:oleObj spid="_x0000_s111710" name="Image" r:id="rId10" imgW="330159" imgH="406493" progId="">
              <p:embed/>
            </p:oleObj>
          </a:graphicData>
        </a:graphic>
      </p:graphicFrame>
      <p:graphicFrame>
        <p:nvGraphicFramePr>
          <p:cNvPr id="111626" name="Object 10"/>
          <p:cNvGraphicFramePr>
            <a:graphicFrameLocks noChangeAspect="1"/>
          </p:cNvGraphicFramePr>
          <p:nvPr/>
        </p:nvGraphicFramePr>
        <p:xfrm>
          <a:off x="990600" y="4953000"/>
          <a:ext cx="350838" cy="431800"/>
        </p:xfrm>
        <a:graphic>
          <a:graphicData uri="http://schemas.openxmlformats.org/presentationml/2006/ole">
            <p:oleObj spid="_x0000_s111711" name="Image" r:id="rId11" imgW="330159" imgH="406493" progId="">
              <p:embed/>
            </p:oleObj>
          </a:graphicData>
        </a:graphic>
      </p:graphicFrame>
      <p:graphicFrame>
        <p:nvGraphicFramePr>
          <p:cNvPr id="111627" name="Object 11"/>
          <p:cNvGraphicFramePr>
            <a:graphicFrameLocks noChangeAspect="1"/>
          </p:cNvGraphicFramePr>
          <p:nvPr/>
        </p:nvGraphicFramePr>
        <p:xfrm>
          <a:off x="7772400" y="5486400"/>
          <a:ext cx="350838" cy="431800"/>
        </p:xfrm>
        <a:graphic>
          <a:graphicData uri="http://schemas.openxmlformats.org/presentationml/2006/ole">
            <p:oleObj spid="_x0000_s111712" name="Image" r:id="rId12" imgW="330159" imgH="406493" progId="">
              <p:embed/>
            </p:oleObj>
          </a:graphicData>
        </a:graphic>
      </p:graphicFrame>
      <p:graphicFrame>
        <p:nvGraphicFramePr>
          <p:cNvPr id="111628" name="Object 12"/>
          <p:cNvGraphicFramePr>
            <a:graphicFrameLocks noChangeAspect="1"/>
          </p:cNvGraphicFramePr>
          <p:nvPr/>
        </p:nvGraphicFramePr>
        <p:xfrm>
          <a:off x="7620000" y="762000"/>
          <a:ext cx="350838" cy="431800"/>
        </p:xfrm>
        <a:graphic>
          <a:graphicData uri="http://schemas.openxmlformats.org/presentationml/2006/ole">
            <p:oleObj spid="_x0000_s111713" name="Image" r:id="rId13" imgW="330159" imgH="406493" progId="">
              <p:embed/>
            </p:oleObj>
          </a:graphicData>
        </a:graphic>
      </p:graphicFrame>
      <p:graphicFrame>
        <p:nvGraphicFramePr>
          <p:cNvPr id="111629" name="Object 13"/>
          <p:cNvGraphicFramePr>
            <a:graphicFrameLocks noChangeAspect="1"/>
          </p:cNvGraphicFramePr>
          <p:nvPr/>
        </p:nvGraphicFramePr>
        <p:xfrm>
          <a:off x="5715000" y="609600"/>
          <a:ext cx="350838" cy="431800"/>
        </p:xfrm>
        <a:graphic>
          <a:graphicData uri="http://schemas.openxmlformats.org/presentationml/2006/ole">
            <p:oleObj spid="_x0000_s111714" name="Image" r:id="rId14" imgW="330159" imgH="406493" progId="">
              <p:embed/>
            </p:oleObj>
          </a:graphicData>
        </a:graphic>
      </p:graphicFrame>
      <p:graphicFrame>
        <p:nvGraphicFramePr>
          <p:cNvPr id="111630" name="Object 14"/>
          <p:cNvGraphicFramePr>
            <a:graphicFrameLocks noChangeAspect="1"/>
          </p:cNvGraphicFramePr>
          <p:nvPr/>
        </p:nvGraphicFramePr>
        <p:xfrm>
          <a:off x="1828800" y="1524000"/>
          <a:ext cx="350838" cy="431800"/>
        </p:xfrm>
        <a:graphic>
          <a:graphicData uri="http://schemas.openxmlformats.org/presentationml/2006/ole">
            <p:oleObj spid="_x0000_s111715" name="Image" r:id="rId15" imgW="330159" imgH="406493" progId="">
              <p:embed/>
            </p:oleObj>
          </a:graphicData>
        </a:graphic>
      </p:graphicFrame>
      <p:graphicFrame>
        <p:nvGraphicFramePr>
          <p:cNvPr id="111631" name="Object 15"/>
          <p:cNvGraphicFramePr>
            <a:graphicFrameLocks noChangeAspect="1"/>
          </p:cNvGraphicFramePr>
          <p:nvPr/>
        </p:nvGraphicFramePr>
        <p:xfrm>
          <a:off x="4419600" y="609600"/>
          <a:ext cx="350838" cy="431800"/>
        </p:xfrm>
        <a:graphic>
          <a:graphicData uri="http://schemas.openxmlformats.org/presentationml/2006/ole">
            <p:oleObj spid="_x0000_s111716" name="Image" r:id="rId16" imgW="330159" imgH="406493" progId="">
              <p:embed/>
            </p:oleObj>
          </a:graphicData>
        </a:graphic>
      </p:graphicFrame>
      <p:graphicFrame>
        <p:nvGraphicFramePr>
          <p:cNvPr id="111632" name="Object 16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11717" name="Image" r:id="rId17" imgW="330159" imgH="406493" progId="">
              <p:embed/>
            </p:oleObj>
          </a:graphicData>
        </a:graphic>
      </p:graphicFrame>
      <p:graphicFrame>
        <p:nvGraphicFramePr>
          <p:cNvPr id="111633" name="Object 17"/>
          <p:cNvGraphicFramePr>
            <a:graphicFrameLocks noChangeAspect="1"/>
          </p:cNvGraphicFramePr>
          <p:nvPr/>
        </p:nvGraphicFramePr>
        <p:xfrm>
          <a:off x="2286000" y="4495800"/>
          <a:ext cx="350838" cy="431800"/>
        </p:xfrm>
        <a:graphic>
          <a:graphicData uri="http://schemas.openxmlformats.org/presentationml/2006/ole">
            <p:oleObj spid="_x0000_s111718" name="Image" r:id="rId18" imgW="330159" imgH="406493" progId="">
              <p:embed/>
            </p:oleObj>
          </a:graphicData>
        </a:graphic>
      </p:graphicFrame>
      <p:graphicFrame>
        <p:nvGraphicFramePr>
          <p:cNvPr id="111634" name="Object 18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11719" name="Image" r:id="rId19" imgW="330159" imgH="406493" progId="">
              <p:embed/>
            </p:oleObj>
          </a:graphicData>
        </a:graphic>
      </p:graphicFrame>
      <p:graphicFrame>
        <p:nvGraphicFramePr>
          <p:cNvPr id="111635" name="Object 19"/>
          <p:cNvGraphicFramePr>
            <a:graphicFrameLocks noChangeAspect="1"/>
          </p:cNvGraphicFramePr>
          <p:nvPr/>
        </p:nvGraphicFramePr>
        <p:xfrm>
          <a:off x="6858000" y="5638800"/>
          <a:ext cx="350838" cy="431800"/>
        </p:xfrm>
        <a:graphic>
          <a:graphicData uri="http://schemas.openxmlformats.org/presentationml/2006/ole">
            <p:oleObj spid="_x0000_s111720" name="Image" r:id="rId20" imgW="330159" imgH="406493" progId="">
              <p:embed/>
            </p:oleObj>
          </a:graphicData>
        </a:graphic>
      </p:graphicFrame>
      <p:graphicFrame>
        <p:nvGraphicFramePr>
          <p:cNvPr id="111636" name="Object 20"/>
          <p:cNvGraphicFramePr>
            <a:graphicFrameLocks noChangeAspect="1"/>
          </p:cNvGraphicFramePr>
          <p:nvPr/>
        </p:nvGraphicFramePr>
        <p:xfrm>
          <a:off x="2971800" y="914400"/>
          <a:ext cx="350838" cy="431800"/>
        </p:xfrm>
        <a:graphic>
          <a:graphicData uri="http://schemas.openxmlformats.org/presentationml/2006/ole">
            <p:oleObj spid="_x0000_s111721" name="Image" r:id="rId21" imgW="330159" imgH="406493" progId="">
              <p:embed/>
            </p:oleObj>
          </a:graphicData>
        </a:graphic>
      </p:graphicFrame>
      <p:graphicFrame>
        <p:nvGraphicFramePr>
          <p:cNvPr id="111637" name="Object 21"/>
          <p:cNvGraphicFramePr>
            <a:graphicFrameLocks noChangeAspect="1"/>
          </p:cNvGraphicFramePr>
          <p:nvPr/>
        </p:nvGraphicFramePr>
        <p:xfrm>
          <a:off x="5562600" y="1143000"/>
          <a:ext cx="350838" cy="431800"/>
        </p:xfrm>
        <a:graphic>
          <a:graphicData uri="http://schemas.openxmlformats.org/presentationml/2006/ole">
            <p:oleObj spid="_x0000_s111722" name="Image" r:id="rId22" imgW="330159" imgH="406493" progId="">
              <p:embed/>
            </p:oleObj>
          </a:graphicData>
        </a:graphic>
      </p:graphicFrame>
      <p:graphicFrame>
        <p:nvGraphicFramePr>
          <p:cNvPr id="111638" name="Object 22"/>
          <p:cNvGraphicFramePr>
            <a:graphicFrameLocks noChangeAspect="1"/>
          </p:cNvGraphicFramePr>
          <p:nvPr/>
        </p:nvGraphicFramePr>
        <p:xfrm>
          <a:off x="8001000" y="609600"/>
          <a:ext cx="350838" cy="431800"/>
        </p:xfrm>
        <a:graphic>
          <a:graphicData uri="http://schemas.openxmlformats.org/presentationml/2006/ole">
            <p:oleObj spid="_x0000_s111723" name="Image" r:id="rId23" imgW="330159" imgH="406493" progId="">
              <p:embed/>
            </p:oleObj>
          </a:graphicData>
        </a:graphic>
      </p:graphicFrame>
      <p:graphicFrame>
        <p:nvGraphicFramePr>
          <p:cNvPr id="111639" name="Object 23"/>
          <p:cNvGraphicFramePr>
            <a:graphicFrameLocks noChangeAspect="1"/>
          </p:cNvGraphicFramePr>
          <p:nvPr/>
        </p:nvGraphicFramePr>
        <p:xfrm>
          <a:off x="304800" y="1619250"/>
          <a:ext cx="9372600" cy="8686800"/>
        </p:xfrm>
        <a:graphic>
          <a:graphicData uri="http://schemas.openxmlformats.org/presentationml/2006/ole">
            <p:oleObj spid="_x0000_s111724" name="文档" r:id="rId24" imgW="8813800" imgH="8689340" progId="Word.Document.8">
              <p:embed/>
            </p:oleObj>
          </a:graphicData>
        </a:graphic>
      </p:graphicFrame>
      <p:sp>
        <p:nvSpPr>
          <p:cNvPr id="111640" name="AutoShape 24"/>
          <p:cNvSpPr>
            <a:spLocks noChangeArrowheads="1"/>
          </p:cNvSpPr>
          <p:nvPr/>
        </p:nvSpPr>
        <p:spPr bwMode="auto">
          <a:xfrm rot="-8525505">
            <a:off x="7772400" y="1676400"/>
            <a:ext cx="1065213" cy="2039938"/>
          </a:xfrm>
          <a:prstGeom prst="moon">
            <a:avLst>
              <a:gd name="adj" fmla="val 561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25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675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2643" name="Object 3"/>
          <p:cNvGraphicFramePr>
            <a:graphicFrameLocks noChangeAspect="1"/>
          </p:cNvGraphicFramePr>
          <p:nvPr/>
        </p:nvGraphicFramePr>
        <p:xfrm>
          <a:off x="7772400" y="5486400"/>
          <a:ext cx="350838" cy="431800"/>
        </p:xfrm>
        <a:graphic>
          <a:graphicData uri="http://schemas.openxmlformats.org/presentationml/2006/ole">
            <p:oleObj spid="_x0000_s112690" name="Image" r:id="rId4" imgW="330159" imgH="406493" progId="">
              <p:embed/>
            </p:oleObj>
          </a:graphicData>
        </a:graphic>
      </p:graphicFrame>
      <p:graphicFrame>
        <p:nvGraphicFramePr>
          <p:cNvPr id="112644" name="Object 4"/>
          <p:cNvGraphicFramePr>
            <a:graphicFrameLocks noChangeAspect="1"/>
          </p:cNvGraphicFramePr>
          <p:nvPr/>
        </p:nvGraphicFramePr>
        <p:xfrm>
          <a:off x="6858000" y="5638800"/>
          <a:ext cx="350838" cy="431800"/>
        </p:xfrm>
        <a:graphic>
          <a:graphicData uri="http://schemas.openxmlformats.org/presentationml/2006/ole">
            <p:oleObj spid="_x0000_s112691" name="Image" r:id="rId5" imgW="330159" imgH="406493" progId="">
              <p:embed/>
            </p:oleObj>
          </a:graphicData>
        </a:graphic>
      </p:graphicFrame>
      <p:sp>
        <p:nvSpPr>
          <p:cNvPr id="112645" name="AutoShape 5"/>
          <p:cNvSpPr>
            <a:spLocks noChangeArrowheads="1"/>
          </p:cNvSpPr>
          <p:nvPr/>
        </p:nvSpPr>
        <p:spPr bwMode="auto">
          <a:xfrm rot="-1674080">
            <a:off x="533400" y="609600"/>
            <a:ext cx="1065213" cy="2039938"/>
          </a:xfrm>
          <a:prstGeom prst="moon">
            <a:avLst>
              <a:gd name="adj" fmla="val 561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2209800" y="0"/>
            <a:ext cx="487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zh-CN" sz="2800" b="1">
              <a:solidFill>
                <a:srgbClr val="800080"/>
              </a:solidFill>
            </a:endParaRP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4572000" y="4267200"/>
            <a:ext cx="2667000" cy="0"/>
          </a:xfrm>
          <a:prstGeom prst="line">
            <a:avLst/>
          </a:prstGeom>
          <a:noFill/>
          <a:ln w="76200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648" name="Object 8"/>
          <p:cNvGraphicFramePr>
            <a:graphicFrameLocks noChangeAspect="1"/>
          </p:cNvGraphicFramePr>
          <p:nvPr/>
        </p:nvGraphicFramePr>
        <p:xfrm>
          <a:off x="990600" y="4953000"/>
          <a:ext cx="350838" cy="431800"/>
        </p:xfrm>
        <a:graphic>
          <a:graphicData uri="http://schemas.openxmlformats.org/presentationml/2006/ole">
            <p:oleObj spid="_x0000_s112692" name="Image" r:id="rId6" imgW="330159" imgH="406493" progId="">
              <p:embed/>
            </p:oleObj>
          </a:graphicData>
        </a:graphic>
      </p:graphicFrame>
      <p:graphicFrame>
        <p:nvGraphicFramePr>
          <p:cNvPr id="112649" name="Object 9"/>
          <p:cNvGraphicFramePr>
            <a:graphicFrameLocks noChangeAspect="1"/>
          </p:cNvGraphicFramePr>
          <p:nvPr/>
        </p:nvGraphicFramePr>
        <p:xfrm>
          <a:off x="6324600" y="838200"/>
          <a:ext cx="350838" cy="431800"/>
        </p:xfrm>
        <a:graphic>
          <a:graphicData uri="http://schemas.openxmlformats.org/presentationml/2006/ole">
            <p:oleObj spid="_x0000_s112693" name="Image" r:id="rId7" imgW="330159" imgH="406493" progId="">
              <p:embed/>
            </p:oleObj>
          </a:graphicData>
        </a:graphic>
      </p:graphicFrame>
      <p:graphicFrame>
        <p:nvGraphicFramePr>
          <p:cNvPr id="112650" name="Object 10"/>
          <p:cNvGraphicFramePr>
            <a:graphicFrameLocks noChangeAspect="1"/>
          </p:cNvGraphicFramePr>
          <p:nvPr/>
        </p:nvGraphicFramePr>
        <p:xfrm>
          <a:off x="4572000" y="533400"/>
          <a:ext cx="350838" cy="431800"/>
        </p:xfrm>
        <a:graphic>
          <a:graphicData uri="http://schemas.openxmlformats.org/presentationml/2006/ole">
            <p:oleObj spid="_x0000_s112694" name="Image" r:id="rId8" imgW="330159" imgH="406493" progId="">
              <p:embed/>
            </p:oleObj>
          </a:graphicData>
        </a:graphic>
      </p:graphicFrame>
      <p:graphicFrame>
        <p:nvGraphicFramePr>
          <p:cNvPr id="112651" name="Object 11"/>
          <p:cNvGraphicFramePr>
            <a:graphicFrameLocks noChangeAspect="1"/>
          </p:cNvGraphicFramePr>
          <p:nvPr/>
        </p:nvGraphicFramePr>
        <p:xfrm>
          <a:off x="2438400" y="838200"/>
          <a:ext cx="350838" cy="431800"/>
        </p:xfrm>
        <a:graphic>
          <a:graphicData uri="http://schemas.openxmlformats.org/presentationml/2006/ole">
            <p:oleObj spid="_x0000_s112695" name="Image" r:id="rId9" imgW="330159" imgH="406493" progId="">
              <p:embed/>
            </p:oleObj>
          </a:graphicData>
        </a:graphic>
      </p:graphicFrame>
      <p:graphicFrame>
        <p:nvGraphicFramePr>
          <p:cNvPr id="112652" name="Object 12"/>
          <p:cNvGraphicFramePr>
            <a:graphicFrameLocks noChangeAspect="1"/>
          </p:cNvGraphicFramePr>
          <p:nvPr/>
        </p:nvGraphicFramePr>
        <p:xfrm>
          <a:off x="8305800" y="1981200"/>
          <a:ext cx="350838" cy="431800"/>
        </p:xfrm>
        <a:graphic>
          <a:graphicData uri="http://schemas.openxmlformats.org/presentationml/2006/ole">
            <p:oleObj spid="_x0000_s112696" name="Image" r:id="rId10" imgW="330159" imgH="406493" progId="">
              <p:embed/>
            </p:oleObj>
          </a:graphicData>
        </a:graphic>
      </p:graphicFrame>
      <p:graphicFrame>
        <p:nvGraphicFramePr>
          <p:cNvPr id="112653" name="Object 13"/>
          <p:cNvGraphicFramePr>
            <a:graphicFrameLocks noChangeAspect="1"/>
          </p:cNvGraphicFramePr>
          <p:nvPr/>
        </p:nvGraphicFramePr>
        <p:xfrm>
          <a:off x="6172200" y="2057400"/>
          <a:ext cx="350838" cy="431800"/>
        </p:xfrm>
        <a:graphic>
          <a:graphicData uri="http://schemas.openxmlformats.org/presentationml/2006/ole">
            <p:oleObj spid="_x0000_s112697" name="Image" r:id="rId11" imgW="330159" imgH="406493" progId="">
              <p:embed/>
            </p:oleObj>
          </a:graphicData>
        </a:graphic>
      </p:graphicFrame>
      <p:graphicFrame>
        <p:nvGraphicFramePr>
          <p:cNvPr id="112654" name="Object 14"/>
          <p:cNvGraphicFramePr>
            <a:graphicFrameLocks noChangeAspect="1"/>
          </p:cNvGraphicFramePr>
          <p:nvPr/>
        </p:nvGraphicFramePr>
        <p:xfrm>
          <a:off x="4221163" y="4876800"/>
          <a:ext cx="350837" cy="431800"/>
        </p:xfrm>
        <a:graphic>
          <a:graphicData uri="http://schemas.openxmlformats.org/presentationml/2006/ole">
            <p:oleObj spid="_x0000_s112698" name="Image" r:id="rId12" imgW="330159" imgH="406493" progId="">
              <p:embed/>
            </p:oleObj>
          </a:graphicData>
        </a:graphic>
      </p:graphicFrame>
      <p:graphicFrame>
        <p:nvGraphicFramePr>
          <p:cNvPr id="112655" name="Object 15"/>
          <p:cNvGraphicFramePr>
            <a:graphicFrameLocks noChangeAspect="1"/>
          </p:cNvGraphicFramePr>
          <p:nvPr/>
        </p:nvGraphicFramePr>
        <p:xfrm>
          <a:off x="4572000" y="3810000"/>
          <a:ext cx="350838" cy="431800"/>
        </p:xfrm>
        <a:graphic>
          <a:graphicData uri="http://schemas.openxmlformats.org/presentationml/2006/ole">
            <p:oleObj spid="_x0000_s112699" name="Image" r:id="rId13" imgW="330159" imgH="406493" progId="">
              <p:embed/>
            </p:oleObj>
          </a:graphicData>
        </a:graphic>
      </p:graphicFrame>
      <p:graphicFrame>
        <p:nvGraphicFramePr>
          <p:cNvPr id="112656" name="Object 16"/>
          <p:cNvGraphicFramePr>
            <a:graphicFrameLocks noChangeAspect="1"/>
          </p:cNvGraphicFramePr>
          <p:nvPr/>
        </p:nvGraphicFramePr>
        <p:xfrm>
          <a:off x="1676400" y="3048000"/>
          <a:ext cx="10420350" cy="5143500"/>
        </p:xfrm>
        <a:graphic>
          <a:graphicData uri="http://schemas.openxmlformats.org/presentationml/2006/ole">
            <p:oleObj spid="_x0000_s112700" name="文档" r:id="rId14" imgW="10416540" imgH="5143500" progId="Word.Documen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75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225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25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3" descr="图片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Text Box 2"/>
          <p:cNvSpPr txBox="1">
            <a:spLocks noChangeArrowheads="1"/>
          </p:cNvSpPr>
          <p:nvPr/>
        </p:nvSpPr>
        <p:spPr bwMode="auto">
          <a:xfrm>
            <a:off x="2987675" y="4868863"/>
            <a:ext cx="36131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5400" b="1" i="1">
                <a:solidFill>
                  <a:srgbClr val="FF3300"/>
                </a:solidFill>
                <a:ea typeface="PMingLiU" pitchFamily="18" charset="-120"/>
              </a:rPr>
              <a:t>弯弯的拱桥</a:t>
            </a:r>
          </a:p>
          <a:p>
            <a:endParaRPr kumimoji="0" lang="en-US" altLang="zh-CN" sz="5400" b="1" i="1">
              <a:solidFill>
                <a:srgbClr val="6666FF"/>
              </a:solidFill>
              <a:ea typeface="PMingLiU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92696"/>
            <a:ext cx="9144000" cy="6165304"/>
          </a:xfrm>
          <a:prstGeom prst="rect">
            <a:avLst/>
          </a:prstGeom>
        </p:spPr>
      </p:pic>
      <p:sp>
        <p:nvSpPr>
          <p:cNvPr id="6147" name="WordArt 3"/>
          <p:cNvSpPr>
            <a:spLocks noChangeArrowheads="1" noChangeShapeType="1" noTextEdit="1"/>
          </p:cNvSpPr>
          <p:nvPr/>
        </p:nvSpPr>
        <p:spPr bwMode="auto">
          <a:xfrm>
            <a:off x="304800" y="228600"/>
            <a:ext cx="1890936" cy="762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73125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 dirty="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我会读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3" descr="图片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44450"/>
            <a:ext cx="9144000" cy="694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2"/>
          <p:cNvSpPr txBox="1">
            <a:spLocks noChangeArrowheads="1"/>
          </p:cNvSpPr>
          <p:nvPr/>
        </p:nvSpPr>
        <p:spPr bwMode="auto">
          <a:xfrm>
            <a:off x="2987675" y="836613"/>
            <a:ext cx="3994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6000">
                <a:solidFill>
                  <a:srgbClr val="FF9999"/>
                </a:solidFill>
                <a:ea typeface="MS Gothic" pitchFamily="49" charset="-128"/>
              </a:rPr>
              <a:t>弯弯的小河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3" descr="图片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Text Box 2"/>
          <p:cNvSpPr txBox="1">
            <a:spLocks noChangeArrowheads="1"/>
          </p:cNvSpPr>
          <p:nvPr/>
        </p:nvSpPr>
        <p:spPr bwMode="auto">
          <a:xfrm>
            <a:off x="539750" y="4581525"/>
            <a:ext cx="56880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5400" b="1" dirty="0">
                <a:solidFill>
                  <a:srgbClr val="FFFFCC"/>
                </a:solidFill>
                <a:ea typeface="黑体" pitchFamily="2" charset="-122"/>
              </a:rPr>
              <a:t>弯弯的小路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3" descr="图片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1" name="Text Box 2"/>
          <p:cNvSpPr txBox="1">
            <a:spLocks noChangeArrowheads="1"/>
          </p:cNvSpPr>
          <p:nvPr/>
        </p:nvSpPr>
        <p:spPr bwMode="auto">
          <a:xfrm>
            <a:off x="971600" y="2925762"/>
            <a:ext cx="3994150" cy="1006475"/>
          </a:xfrm>
          <a:prstGeom prst="rect">
            <a:avLst/>
          </a:prstGeom>
          <a:solidFill>
            <a:srgbClr val="FFFF9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6000" dirty="0"/>
              <a:t>弯弯的镰刀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3" descr="图片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Text Box 2"/>
          <p:cNvSpPr txBox="1">
            <a:spLocks noChangeArrowheads="1"/>
          </p:cNvSpPr>
          <p:nvPr/>
        </p:nvSpPr>
        <p:spPr bwMode="auto">
          <a:xfrm>
            <a:off x="539750" y="1125538"/>
            <a:ext cx="43751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0" lang="zh-CN" altLang="en-US" sz="6600">
                <a:solidFill>
                  <a:srgbClr val="9933FF"/>
                </a:solidFill>
                <a:latin typeface="Batang" pitchFamily="18" charset="-127"/>
                <a:ea typeface="华文彩云" pitchFamily="2" charset="-122"/>
              </a:rPr>
              <a:t>弯弯的香蕉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3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-228600" y="0"/>
          <a:ext cx="10210800" cy="8153400"/>
        </p:xfrm>
        <a:graphic>
          <a:graphicData uri="http://schemas.openxmlformats.org/presentationml/2006/ole">
            <p:oleObj spid="_x0000_s113756" name="Image" r:id="rId4" imgW="10165902" imgH="8183551" progId="">
              <p:embed/>
            </p:oleObj>
          </a:graphicData>
        </a:graphic>
      </p:graphicFrame>
      <p:graphicFrame>
        <p:nvGraphicFramePr>
          <p:cNvPr id="113668" name="Object 4"/>
          <p:cNvGraphicFramePr>
            <a:graphicFrameLocks noChangeAspect="1"/>
          </p:cNvGraphicFramePr>
          <p:nvPr/>
        </p:nvGraphicFramePr>
        <p:xfrm>
          <a:off x="3048000" y="1676400"/>
          <a:ext cx="350838" cy="431800"/>
        </p:xfrm>
        <a:graphic>
          <a:graphicData uri="http://schemas.openxmlformats.org/presentationml/2006/ole">
            <p:oleObj spid="_x0000_s113757" name="Image" r:id="rId5" imgW="330159" imgH="406493" progId="">
              <p:embed/>
            </p:oleObj>
          </a:graphicData>
        </a:graphic>
      </p:graphicFrame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3352800" y="2057400"/>
          <a:ext cx="350838" cy="431800"/>
        </p:xfrm>
        <a:graphic>
          <a:graphicData uri="http://schemas.openxmlformats.org/presentationml/2006/ole">
            <p:oleObj spid="_x0000_s113758" name="Image" r:id="rId6" imgW="330159" imgH="406493" progId="">
              <p:embed/>
            </p:oleObj>
          </a:graphicData>
        </a:graphic>
      </p:graphicFrame>
      <p:graphicFrame>
        <p:nvGraphicFramePr>
          <p:cNvPr id="113670" name="Object 6"/>
          <p:cNvGraphicFramePr>
            <a:graphicFrameLocks noChangeAspect="1"/>
          </p:cNvGraphicFramePr>
          <p:nvPr/>
        </p:nvGraphicFramePr>
        <p:xfrm>
          <a:off x="1295400" y="2209800"/>
          <a:ext cx="350838" cy="431800"/>
        </p:xfrm>
        <a:graphic>
          <a:graphicData uri="http://schemas.openxmlformats.org/presentationml/2006/ole">
            <p:oleObj spid="_x0000_s113759" name="Image" r:id="rId7" imgW="330159" imgH="406493" progId="">
              <p:embed/>
            </p:oleObj>
          </a:graphicData>
        </a:graphic>
      </p:graphicFrame>
      <p:graphicFrame>
        <p:nvGraphicFramePr>
          <p:cNvPr id="113671" name="Object 7"/>
          <p:cNvGraphicFramePr>
            <a:graphicFrameLocks noChangeAspect="1"/>
          </p:cNvGraphicFramePr>
          <p:nvPr/>
        </p:nvGraphicFramePr>
        <p:xfrm>
          <a:off x="4114800" y="2514600"/>
          <a:ext cx="350838" cy="431800"/>
        </p:xfrm>
        <a:graphic>
          <a:graphicData uri="http://schemas.openxmlformats.org/presentationml/2006/ole">
            <p:oleObj spid="_x0000_s113760" name="Image" r:id="rId8" imgW="330159" imgH="406493" progId="">
              <p:embed/>
            </p:oleObj>
          </a:graphicData>
        </a:graphic>
      </p:graphicFrame>
      <p:graphicFrame>
        <p:nvGraphicFramePr>
          <p:cNvPr id="113672" name="Object 8"/>
          <p:cNvGraphicFramePr>
            <a:graphicFrameLocks noChangeAspect="1"/>
          </p:cNvGraphicFramePr>
          <p:nvPr/>
        </p:nvGraphicFramePr>
        <p:xfrm>
          <a:off x="3657600" y="838200"/>
          <a:ext cx="350838" cy="431800"/>
        </p:xfrm>
        <a:graphic>
          <a:graphicData uri="http://schemas.openxmlformats.org/presentationml/2006/ole">
            <p:oleObj spid="_x0000_s113761" name="Image" r:id="rId9" imgW="330159" imgH="406493" progId="">
              <p:embed/>
            </p:oleObj>
          </a:graphicData>
        </a:graphic>
      </p:graphicFrame>
      <p:graphicFrame>
        <p:nvGraphicFramePr>
          <p:cNvPr id="113673" name="Object 9"/>
          <p:cNvGraphicFramePr>
            <a:graphicFrameLocks noChangeAspect="1"/>
          </p:cNvGraphicFramePr>
          <p:nvPr/>
        </p:nvGraphicFramePr>
        <p:xfrm>
          <a:off x="1676400" y="4038600"/>
          <a:ext cx="350838" cy="431800"/>
        </p:xfrm>
        <a:graphic>
          <a:graphicData uri="http://schemas.openxmlformats.org/presentationml/2006/ole">
            <p:oleObj spid="_x0000_s113762" name="Image" r:id="rId10" imgW="330159" imgH="406493" progId="">
              <p:embed/>
            </p:oleObj>
          </a:graphicData>
        </a:graphic>
      </p:graphicFrame>
      <p:graphicFrame>
        <p:nvGraphicFramePr>
          <p:cNvPr id="113674" name="Object 10"/>
          <p:cNvGraphicFramePr>
            <a:graphicFrameLocks noChangeAspect="1"/>
          </p:cNvGraphicFramePr>
          <p:nvPr/>
        </p:nvGraphicFramePr>
        <p:xfrm>
          <a:off x="990600" y="4953000"/>
          <a:ext cx="350838" cy="431800"/>
        </p:xfrm>
        <a:graphic>
          <a:graphicData uri="http://schemas.openxmlformats.org/presentationml/2006/ole">
            <p:oleObj spid="_x0000_s113763" name="Image" r:id="rId11" imgW="330159" imgH="406493" progId="">
              <p:embed/>
            </p:oleObj>
          </a:graphicData>
        </a:graphic>
      </p:graphicFrame>
      <p:graphicFrame>
        <p:nvGraphicFramePr>
          <p:cNvPr id="113675" name="Object 11"/>
          <p:cNvGraphicFramePr>
            <a:graphicFrameLocks noChangeAspect="1"/>
          </p:cNvGraphicFramePr>
          <p:nvPr/>
        </p:nvGraphicFramePr>
        <p:xfrm>
          <a:off x="7772400" y="5486400"/>
          <a:ext cx="350838" cy="431800"/>
        </p:xfrm>
        <a:graphic>
          <a:graphicData uri="http://schemas.openxmlformats.org/presentationml/2006/ole">
            <p:oleObj spid="_x0000_s113764" name="Image" r:id="rId12" imgW="330159" imgH="406493" progId="">
              <p:embed/>
            </p:oleObj>
          </a:graphicData>
        </a:graphic>
      </p:graphicFrame>
      <p:graphicFrame>
        <p:nvGraphicFramePr>
          <p:cNvPr id="113676" name="Object 12"/>
          <p:cNvGraphicFramePr>
            <a:graphicFrameLocks noChangeAspect="1"/>
          </p:cNvGraphicFramePr>
          <p:nvPr/>
        </p:nvGraphicFramePr>
        <p:xfrm>
          <a:off x="7620000" y="762000"/>
          <a:ext cx="350838" cy="431800"/>
        </p:xfrm>
        <a:graphic>
          <a:graphicData uri="http://schemas.openxmlformats.org/presentationml/2006/ole">
            <p:oleObj spid="_x0000_s113765" name="Image" r:id="rId13" imgW="330159" imgH="406493" progId="">
              <p:embed/>
            </p:oleObj>
          </a:graphicData>
        </a:graphic>
      </p:graphicFrame>
      <p:graphicFrame>
        <p:nvGraphicFramePr>
          <p:cNvPr id="113677" name="Object 13"/>
          <p:cNvGraphicFramePr>
            <a:graphicFrameLocks noChangeAspect="1"/>
          </p:cNvGraphicFramePr>
          <p:nvPr/>
        </p:nvGraphicFramePr>
        <p:xfrm>
          <a:off x="5715000" y="609600"/>
          <a:ext cx="350838" cy="431800"/>
        </p:xfrm>
        <a:graphic>
          <a:graphicData uri="http://schemas.openxmlformats.org/presentationml/2006/ole">
            <p:oleObj spid="_x0000_s113766" name="Image" r:id="rId14" imgW="330159" imgH="406493" progId="">
              <p:embed/>
            </p:oleObj>
          </a:graphicData>
        </a:graphic>
      </p:graphicFrame>
      <p:graphicFrame>
        <p:nvGraphicFramePr>
          <p:cNvPr id="113678" name="Object 14"/>
          <p:cNvGraphicFramePr>
            <a:graphicFrameLocks noChangeAspect="1"/>
          </p:cNvGraphicFramePr>
          <p:nvPr/>
        </p:nvGraphicFramePr>
        <p:xfrm>
          <a:off x="1828800" y="1524000"/>
          <a:ext cx="350838" cy="431800"/>
        </p:xfrm>
        <a:graphic>
          <a:graphicData uri="http://schemas.openxmlformats.org/presentationml/2006/ole">
            <p:oleObj spid="_x0000_s113767" name="Image" r:id="rId15" imgW="330159" imgH="406493" progId="">
              <p:embed/>
            </p:oleObj>
          </a:graphicData>
        </a:graphic>
      </p:graphicFrame>
      <p:graphicFrame>
        <p:nvGraphicFramePr>
          <p:cNvPr id="113679" name="Object 15"/>
          <p:cNvGraphicFramePr>
            <a:graphicFrameLocks noChangeAspect="1"/>
          </p:cNvGraphicFramePr>
          <p:nvPr/>
        </p:nvGraphicFramePr>
        <p:xfrm>
          <a:off x="4419600" y="609600"/>
          <a:ext cx="350838" cy="431800"/>
        </p:xfrm>
        <a:graphic>
          <a:graphicData uri="http://schemas.openxmlformats.org/presentationml/2006/ole">
            <p:oleObj spid="_x0000_s113768" name="Image" r:id="rId16" imgW="330159" imgH="406493" progId="">
              <p:embed/>
            </p:oleObj>
          </a:graphicData>
        </a:graphic>
      </p:graphicFrame>
      <p:graphicFrame>
        <p:nvGraphicFramePr>
          <p:cNvPr id="113680" name="Object 16"/>
          <p:cNvGraphicFramePr>
            <a:graphicFrameLocks noChangeAspect="1"/>
          </p:cNvGraphicFramePr>
          <p:nvPr/>
        </p:nvGraphicFramePr>
        <p:xfrm>
          <a:off x="7010400" y="457200"/>
          <a:ext cx="350838" cy="431800"/>
        </p:xfrm>
        <a:graphic>
          <a:graphicData uri="http://schemas.openxmlformats.org/presentationml/2006/ole">
            <p:oleObj spid="_x0000_s113769" name="Image" r:id="rId17" imgW="330159" imgH="406493" progId="">
              <p:embed/>
            </p:oleObj>
          </a:graphicData>
        </a:graphic>
      </p:graphicFrame>
      <p:graphicFrame>
        <p:nvGraphicFramePr>
          <p:cNvPr id="113681" name="Object 17"/>
          <p:cNvGraphicFramePr>
            <a:graphicFrameLocks noChangeAspect="1"/>
          </p:cNvGraphicFramePr>
          <p:nvPr/>
        </p:nvGraphicFramePr>
        <p:xfrm>
          <a:off x="2286000" y="4495800"/>
          <a:ext cx="350838" cy="431800"/>
        </p:xfrm>
        <a:graphic>
          <a:graphicData uri="http://schemas.openxmlformats.org/presentationml/2006/ole">
            <p:oleObj spid="_x0000_s113770" name="Image" r:id="rId18" imgW="330159" imgH="406493" progId="">
              <p:embed/>
            </p:oleObj>
          </a:graphicData>
        </a:graphic>
      </p:graphicFrame>
      <p:graphicFrame>
        <p:nvGraphicFramePr>
          <p:cNvPr id="113682" name="Object 18"/>
          <p:cNvGraphicFramePr>
            <a:graphicFrameLocks noChangeAspect="1"/>
          </p:cNvGraphicFramePr>
          <p:nvPr/>
        </p:nvGraphicFramePr>
        <p:xfrm>
          <a:off x="4038600" y="3276600"/>
          <a:ext cx="350838" cy="431800"/>
        </p:xfrm>
        <a:graphic>
          <a:graphicData uri="http://schemas.openxmlformats.org/presentationml/2006/ole">
            <p:oleObj spid="_x0000_s113771" name="Image" r:id="rId19" imgW="330159" imgH="406493" progId="">
              <p:embed/>
            </p:oleObj>
          </a:graphicData>
        </a:graphic>
      </p:graphicFrame>
      <p:graphicFrame>
        <p:nvGraphicFramePr>
          <p:cNvPr id="113683" name="Object 19"/>
          <p:cNvGraphicFramePr>
            <a:graphicFrameLocks noChangeAspect="1"/>
          </p:cNvGraphicFramePr>
          <p:nvPr/>
        </p:nvGraphicFramePr>
        <p:xfrm>
          <a:off x="6858000" y="5638800"/>
          <a:ext cx="350838" cy="431800"/>
        </p:xfrm>
        <a:graphic>
          <a:graphicData uri="http://schemas.openxmlformats.org/presentationml/2006/ole">
            <p:oleObj spid="_x0000_s113772" name="Image" r:id="rId20" imgW="330159" imgH="406493" progId="">
              <p:embed/>
            </p:oleObj>
          </a:graphicData>
        </a:graphic>
      </p:graphicFrame>
      <p:graphicFrame>
        <p:nvGraphicFramePr>
          <p:cNvPr id="113684" name="Object 20"/>
          <p:cNvGraphicFramePr>
            <a:graphicFrameLocks noChangeAspect="1"/>
          </p:cNvGraphicFramePr>
          <p:nvPr/>
        </p:nvGraphicFramePr>
        <p:xfrm>
          <a:off x="2971800" y="914400"/>
          <a:ext cx="350838" cy="431800"/>
        </p:xfrm>
        <a:graphic>
          <a:graphicData uri="http://schemas.openxmlformats.org/presentationml/2006/ole">
            <p:oleObj spid="_x0000_s113773" name="Image" r:id="rId21" imgW="330159" imgH="406493" progId="">
              <p:embed/>
            </p:oleObj>
          </a:graphicData>
        </a:graphic>
      </p:graphicFrame>
      <p:graphicFrame>
        <p:nvGraphicFramePr>
          <p:cNvPr id="113685" name="Object 21"/>
          <p:cNvGraphicFramePr>
            <a:graphicFrameLocks noChangeAspect="1"/>
          </p:cNvGraphicFramePr>
          <p:nvPr/>
        </p:nvGraphicFramePr>
        <p:xfrm>
          <a:off x="5562600" y="1143000"/>
          <a:ext cx="350838" cy="431800"/>
        </p:xfrm>
        <a:graphic>
          <a:graphicData uri="http://schemas.openxmlformats.org/presentationml/2006/ole">
            <p:oleObj spid="_x0000_s113774" name="Image" r:id="rId22" imgW="330159" imgH="406493" progId="">
              <p:embed/>
            </p:oleObj>
          </a:graphicData>
        </a:graphic>
      </p:graphicFrame>
      <p:graphicFrame>
        <p:nvGraphicFramePr>
          <p:cNvPr id="113686" name="Object 22"/>
          <p:cNvGraphicFramePr>
            <a:graphicFrameLocks noChangeAspect="1"/>
          </p:cNvGraphicFramePr>
          <p:nvPr/>
        </p:nvGraphicFramePr>
        <p:xfrm>
          <a:off x="8001000" y="609600"/>
          <a:ext cx="350838" cy="431800"/>
        </p:xfrm>
        <a:graphic>
          <a:graphicData uri="http://schemas.openxmlformats.org/presentationml/2006/ole">
            <p:oleObj spid="_x0000_s113775" name="Image" r:id="rId23" imgW="330159" imgH="406493" progId="">
              <p:embed/>
            </p:oleObj>
          </a:graphicData>
        </a:graphic>
      </p:graphicFrame>
      <p:sp>
        <p:nvSpPr>
          <p:cNvPr id="113687" name="AutoShape 23"/>
          <p:cNvSpPr>
            <a:spLocks noChangeArrowheads="1"/>
          </p:cNvSpPr>
          <p:nvPr/>
        </p:nvSpPr>
        <p:spPr bwMode="auto">
          <a:xfrm rot="-8525505">
            <a:off x="7772400" y="1676400"/>
            <a:ext cx="1065213" cy="2039938"/>
          </a:xfrm>
          <a:prstGeom prst="moon">
            <a:avLst>
              <a:gd name="adj" fmla="val 5615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3688" name="Group 24"/>
          <p:cNvGrpSpPr>
            <a:grpSpLocks/>
          </p:cNvGrpSpPr>
          <p:nvPr/>
        </p:nvGrpSpPr>
        <p:grpSpPr bwMode="auto">
          <a:xfrm>
            <a:off x="304800" y="1619250"/>
            <a:ext cx="9258300" cy="9182100"/>
            <a:chOff x="192" y="1020"/>
            <a:chExt cx="5832" cy="5784"/>
          </a:xfrm>
        </p:grpSpPr>
        <p:grpSp>
          <p:nvGrpSpPr>
            <p:cNvPr id="113689" name="Group 25"/>
            <p:cNvGrpSpPr>
              <a:grpSpLocks/>
            </p:cNvGrpSpPr>
            <p:nvPr/>
          </p:nvGrpSpPr>
          <p:grpSpPr bwMode="auto">
            <a:xfrm>
              <a:off x="192" y="1020"/>
              <a:ext cx="5832" cy="5784"/>
              <a:chOff x="192" y="1020"/>
              <a:chExt cx="5832" cy="5784"/>
            </a:xfrm>
          </p:grpSpPr>
          <p:graphicFrame>
            <p:nvGraphicFramePr>
              <p:cNvPr id="113690" name="Object 26"/>
              <p:cNvGraphicFramePr>
                <a:graphicFrameLocks noChangeAspect="1"/>
              </p:cNvGraphicFramePr>
              <p:nvPr/>
            </p:nvGraphicFramePr>
            <p:xfrm>
              <a:off x="192" y="1020"/>
              <a:ext cx="5832" cy="5784"/>
            </p:xfrm>
            <a:graphic>
              <a:graphicData uri="http://schemas.openxmlformats.org/presentationml/2006/ole">
                <p:oleObj spid="_x0000_s113776" name="文档" r:id="rId24" imgW="9260840" imgH="9182100" progId="Word.Document.8">
                  <p:embed/>
                </p:oleObj>
              </a:graphicData>
            </a:graphic>
          </p:graphicFrame>
          <p:sp>
            <p:nvSpPr>
              <p:cNvPr id="113691" name="Line 27"/>
              <p:cNvSpPr>
                <a:spLocks noChangeShapeType="1"/>
              </p:cNvSpPr>
              <p:nvPr/>
            </p:nvSpPr>
            <p:spPr bwMode="auto">
              <a:xfrm>
                <a:off x="2640" y="1920"/>
                <a:ext cx="1776" cy="0"/>
              </a:xfrm>
              <a:prstGeom prst="line">
                <a:avLst/>
              </a:prstGeom>
              <a:noFill/>
              <a:ln w="76200">
                <a:solidFill>
                  <a:srgbClr val="66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3692" name="Line 28"/>
            <p:cNvSpPr>
              <a:spLocks noChangeShapeType="1"/>
            </p:cNvSpPr>
            <p:nvPr/>
          </p:nvSpPr>
          <p:spPr bwMode="auto">
            <a:xfrm>
              <a:off x="2592" y="3408"/>
              <a:ext cx="1776" cy="0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75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50"/>
                            </p:stCondLst>
                            <p:childTnLst>
                              <p:par>
                                <p:cTn id="2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25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675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825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90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/>
          </p:cNvSpPr>
          <p:nvPr/>
        </p:nvSpPr>
        <p:spPr bwMode="auto">
          <a:xfrm>
            <a:off x="395288" y="1484313"/>
            <a:ext cx="8596312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80000"/>
              </a:lnSpc>
              <a:spcBef>
                <a:spcPct val="50000"/>
              </a:spcBef>
            </a:pP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弯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弯 的 月 儿 小 小 的 船 。                    小 小 的 船 儿 两 头 </a:t>
            </a: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尖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。                    我 在 小 小 的 船 里 </a:t>
            </a: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坐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，                    </a:t>
            </a: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只 看 见 闪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闪 的 </a:t>
            </a: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星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星 </a:t>
            </a:r>
            <a:r>
              <a:rPr kumimoji="0" lang="zh-CN" altLang="en-US" sz="40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蓝</a:t>
            </a:r>
            <a:r>
              <a:rPr kumimoji="0" lang="zh-CN" altLang="en-US" sz="40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蓝 的 天</a:t>
            </a:r>
            <a:r>
              <a:rPr kumimoji="0" lang="zh-CN" altLang="en-US" sz="4000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 。</a:t>
            </a: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2438400" y="685800"/>
            <a:ext cx="35290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5400" b="1" dirty="0">
                <a:solidFill>
                  <a:srgbClr val="000000"/>
                </a:solidFill>
                <a:latin typeface="Arial" pitchFamily="34" charset="0"/>
                <a:ea typeface="楷体_GB2312" pitchFamily="49" charset="-122"/>
              </a:rPr>
              <a:t>小 小 的 </a:t>
            </a:r>
            <a:r>
              <a:rPr kumimoji="0" lang="zh-CN" altLang="en-US" sz="5400" b="1" dirty="0">
                <a:solidFill>
                  <a:srgbClr val="FF0000"/>
                </a:solidFill>
                <a:latin typeface="Arial" pitchFamily="34" charset="0"/>
                <a:ea typeface="楷体_GB2312" pitchFamily="49" charset="-122"/>
              </a:rPr>
              <a:t>船</a:t>
            </a:r>
          </a:p>
        </p:txBody>
      </p:sp>
      <p:sp>
        <p:nvSpPr>
          <p:cNvPr id="125956" name="WordArt 4"/>
          <p:cNvSpPr>
            <a:spLocks noChangeArrowheads="1" noChangeShapeType="1" noTextEdit="1"/>
          </p:cNvSpPr>
          <p:nvPr/>
        </p:nvSpPr>
        <p:spPr bwMode="auto">
          <a:xfrm>
            <a:off x="0" y="333375"/>
            <a:ext cx="2590800" cy="762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73125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 dirty="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我会读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838200" y="1066800"/>
            <a:ext cx="60960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ea typeface="隶书" pitchFamily="49" charset="-122"/>
              </a:rPr>
              <a:t>弯弯的月儿</a:t>
            </a:r>
            <a:r>
              <a:rPr lang="en-US" altLang="zh-CN" sz="4000" b="1" i="1">
                <a:solidFill>
                  <a:srgbClr val="CC0000"/>
                </a:solidFill>
                <a:ea typeface="隶书" pitchFamily="49" charset="-122"/>
              </a:rPr>
              <a:t>/</a:t>
            </a:r>
            <a:r>
              <a:rPr lang="zh-CN" altLang="en-US" sz="4000">
                <a:ea typeface="隶书" pitchFamily="49" charset="-122"/>
              </a:rPr>
              <a:t>小小的船，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ea typeface="隶书" pitchFamily="49" charset="-122"/>
              </a:rPr>
              <a:t>小小的船儿</a:t>
            </a:r>
            <a:r>
              <a:rPr lang="en-US" altLang="zh-CN" sz="4000" b="1" i="1">
                <a:solidFill>
                  <a:srgbClr val="CC0000"/>
                </a:solidFill>
                <a:ea typeface="隶书" pitchFamily="49" charset="-122"/>
              </a:rPr>
              <a:t>/</a:t>
            </a:r>
            <a:r>
              <a:rPr lang="zh-CN" altLang="en-US" sz="4000">
                <a:ea typeface="隶书" pitchFamily="49" charset="-122"/>
              </a:rPr>
              <a:t>两头尖。</a:t>
            </a:r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838200" y="3048000"/>
            <a:ext cx="7189788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>
                <a:ea typeface="隶书" pitchFamily="49" charset="-122"/>
              </a:rPr>
              <a:t>我在小小的</a:t>
            </a:r>
            <a:r>
              <a:rPr lang="en-US" altLang="zh-CN" sz="4000" b="1" i="1">
                <a:solidFill>
                  <a:srgbClr val="CC0000"/>
                </a:solidFill>
                <a:ea typeface="隶书" pitchFamily="49" charset="-122"/>
              </a:rPr>
              <a:t>/</a:t>
            </a:r>
            <a:r>
              <a:rPr lang="zh-CN" altLang="en-US" sz="4000">
                <a:ea typeface="隶书" pitchFamily="49" charset="-122"/>
              </a:rPr>
              <a:t>船里坐，</a:t>
            </a:r>
          </a:p>
          <a:p>
            <a:pPr>
              <a:spcBef>
                <a:spcPct val="50000"/>
              </a:spcBef>
            </a:pPr>
            <a:r>
              <a:rPr lang="zh-CN" altLang="en-US" sz="4000">
                <a:ea typeface="隶书" pitchFamily="49" charset="-122"/>
              </a:rPr>
              <a:t>只</a:t>
            </a:r>
            <a:r>
              <a:rPr lang="zh-CN" altLang="en-US" sz="4000" b="1">
                <a:ea typeface="隶书" pitchFamily="49" charset="-122"/>
              </a:rPr>
              <a:t>看见</a:t>
            </a:r>
            <a:r>
              <a:rPr lang="en-US" altLang="zh-CN" sz="4000" b="1" i="1">
                <a:solidFill>
                  <a:srgbClr val="CC0000"/>
                </a:solidFill>
                <a:ea typeface="隶书" pitchFamily="49" charset="-122"/>
              </a:rPr>
              <a:t>/</a:t>
            </a:r>
            <a:r>
              <a:rPr lang="zh-CN" altLang="en-US" sz="4000">
                <a:ea typeface="隶书" pitchFamily="49" charset="-122"/>
              </a:rPr>
              <a:t>闪闪的星星</a:t>
            </a:r>
            <a:r>
              <a:rPr lang="en-US" altLang="zh-CN" sz="4000" b="1" i="1">
                <a:solidFill>
                  <a:srgbClr val="CC0000"/>
                </a:solidFill>
                <a:ea typeface="隶书" pitchFamily="49" charset="-122"/>
              </a:rPr>
              <a:t>/</a:t>
            </a:r>
            <a:r>
              <a:rPr lang="zh-CN" altLang="en-US" sz="4000">
                <a:ea typeface="隶书" pitchFamily="49" charset="-122"/>
              </a:rPr>
              <a:t>蓝蓝的天</a:t>
            </a:r>
            <a:r>
              <a:rPr lang="zh-CN" altLang="en-US" sz="400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85344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rgbClr val="0066FF"/>
                </a:solidFill>
              </a:rPr>
              <a:t>（          ）的月儿   （         ）的船</a:t>
            </a:r>
          </a:p>
          <a:p>
            <a:pPr>
              <a:spcBef>
                <a:spcPct val="50000"/>
              </a:spcBef>
            </a:pPr>
            <a:r>
              <a:rPr kumimoji="0" lang="zh-CN" altLang="en-US" sz="4000">
                <a:solidFill>
                  <a:srgbClr val="0066FF"/>
                </a:solidFill>
              </a:rPr>
              <a:t>（          ）的星星   （         ）的天        </a:t>
            </a:r>
            <a:r>
              <a:rPr kumimoji="0" lang="zh-CN" altLang="en-US" sz="4000"/>
              <a:t>（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1295400" y="25146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</a:rPr>
              <a:t>闪闪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410200" y="16764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</a:rPr>
              <a:t>小小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219200" y="16764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</a:rPr>
              <a:t>弯弯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5334000" y="2590800"/>
            <a:ext cx="1828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</a:rPr>
              <a:t>蓝蓝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914400" y="381000"/>
            <a:ext cx="4953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800" b="1" i="1">
                <a:solidFill>
                  <a:srgbClr val="FFFF00"/>
                </a:solidFill>
              </a:rPr>
              <a:t>填空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animBg="1" autoUpdateAnimBg="0"/>
      <p:bldP spid="77827" grpId="0" animBg="1" autoUpdateAnimBg="0"/>
      <p:bldP spid="77828" grpId="0" animBg="1" autoUpdateAnimBg="0"/>
      <p:bldP spid="77829" grpId="0" animBg="1" autoUpdateAnimBg="0"/>
      <p:bldP spid="77830" grpId="0" animBg="1" autoUpdateAnimBg="0"/>
      <p:bldP spid="77831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85800" y="2362200"/>
            <a:ext cx="67818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、弯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的月儿</a:t>
            </a: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弯弯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的月儿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105400" y="2362200"/>
            <a:ext cx="320040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、小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的船</a:t>
            </a: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小小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的船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85800" y="4038600"/>
            <a:ext cx="33528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、闪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的星</a:t>
            </a: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闪闪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的星星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029200" y="4038600"/>
            <a:ext cx="35814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、蓝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的天</a:t>
            </a: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蓝蓝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的天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sp>
        <p:nvSpPr>
          <p:cNvPr id="23559" name="WordArt 7"/>
          <p:cNvSpPr>
            <a:spLocks noChangeArrowheads="1" noChangeShapeType="1" noTextEdit="1"/>
          </p:cNvSpPr>
          <p:nvPr/>
        </p:nvSpPr>
        <p:spPr bwMode="auto">
          <a:xfrm>
            <a:off x="533400" y="381000"/>
            <a:ext cx="3352800" cy="14001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766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 dirty="0">
                <a:ln w="9525">
                  <a:miter lim="800000"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读一读 比一比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WordArt 2"/>
          <p:cNvSpPr>
            <a:spLocks noChangeArrowheads="1" noChangeShapeType="1" noTextEdit="1"/>
          </p:cNvSpPr>
          <p:nvPr/>
        </p:nvSpPr>
        <p:spPr bwMode="auto">
          <a:xfrm>
            <a:off x="685800" y="0"/>
            <a:ext cx="1828800" cy="2057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8625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宋体"/>
                <a:ea typeface="宋体"/>
              </a:rPr>
              <a:t>读一读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143000" y="2514600"/>
            <a:ext cx="678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弯弯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的月儿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5029200" y="2514600"/>
            <a:ext cx="320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小小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的船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1143000" y="4038600"/>
            <a:ext cx="33528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闪闪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的星星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5029200" y="4038600"/>
            <a:ext cx="358140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蓝蓝</a:t>
            </a:r>
            <a:r>
              <a:rPr lang="zh-CN" altLang="en-US" sz="36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的天</a:t>
            </a:r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Oval 2"/>
          <p:cNvSpPr>
            <a:spLocks noChangeArrowheads="1"/>
          </p:cNvSpPr>
          <p:nvPr/>
        </p:nvSpPr>
        <p:spPr bwMode="auto">
          <a:xfrm>
            <a:off x="2819400" y="1981200"/>
            <a:ext cx="3962400" cy="2514600"/>
          </a:xfrm>
          <a:prstGeom prst="ellipse">
            <a:avLst/>
          </a:prstGeom>
          <a:solidFill>
            <a:srgbClr val="CCFF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3995738" y="2349500"/>
            <a:ext cx="14033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9600">
                <a:solidFill>
                  <a:srgbClr val="FF00FF"/>
                </a:solidFill>
              </a:rPr>
              <a:t>船</a:t>
            </a:r>
          </a:p>
        </p:txBody>
      </p:sp>
      <p:pic>
        <p:nvPicPr>
          <p:cNvPr id="90116" name="Picture 4" descr="TN00680_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email">
            <a:lum bright="-6000" contrast="36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4332288" cy="34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 descr="TN01142_"/>
          <p:cNvPicPr>
            <a:picLocks noChangeAspect="1" noChangeArrowheads="1"/>
          </p:cNvPicPr>
          <p:nvPr/>
        </p:nvPicPr>
        <p:blipFill>
          <a:blip r:embed="rId4" cstate="email">
            <a:lum bright="12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27813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118" name="Picture 6" descr="PE06102_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34200" y="914400"/>
            <a:ext cx="1830388" cy="18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412875"/>
            <a:ext cx="8064500" cy="4824413"/>
          </a:xfrm>
        </p:spPr>
        <p:txBody>
          <a:bodyPr/>
          <a:lstStyle/>
          <a:p>
            <a:pPr algn="ctr">
              <a:buFontTx/>
              <a:buNone/>
            </a:pPr>
            <a:r>
              <a:rPr lang="zh-CN" altLang="en-US" sz="4800" b="1" dirty="0"/>
              <a:t>弯弯的月亮像（ ）。</a:t>
            </a:r>
          </a:p>
          <a:p>
            <a:pPr algn="ctr">
              <a:buFontTx/>
              <a:buNone/>
            </a:pPr>
            <a:r>
              <a:rPr lang="zh-CN" altLang="en-US" sz="4800" b="1" dirty="0"/>
              <a:t>蓝蓝的天空像（ ）。</a:t>
            </a:r>
          </a:p>
          <a:p>
            <a:pPr algn="ctr">
              <a:buFontTx/>
              <a:buNone/>
            </a:pPr>
            <a:r>
              <a:rPr lang="zh-CN" altLang="en-US" sz="4800" b="1" dirty="0"/>
              <a:t>闪闪的星星像（ ）。</a:t>
            </a:r>
          </a:p>
          <a:p>
            <a:pPr algn="ctr">
              <a:buFontTx/>
              <a:buNone/>
            </a:pPr>
            <a:r>
              <a:rPr lang="zh-CN" altLang="en-US" sz="4800" b="1" dirty="0"/>
              <a:t>（ ）的（ ）像（ 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395288" y="476250"/>
            <a:ext cx="8748712" cy="612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800" b="1" dirty="0">
                <a:solidFill>
                  <a:srgbClr val="0000FF"/>
                </a:solidFill>
                <a:ea typeface="楷体_GB2312" pitchFamily="49" charset="-122"/>
              </a:rPr>
              <a:t>             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ɡǔ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lǎnɡ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yu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è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x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í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nɡ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宋体" pitchFamily="2" charset="-122"/>
              </a:rPr>
              <a:t>           </a:t>
            </a:r>
            <a:r>
              <a:rPr lang="zh-CN" altLang="en-US" sz="36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古 朗 月 行</a:t>
            </a:r>
            <a:r>
              <a:rPr lang="zh-CN" altLang="en-US" sz="28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xiǎo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sh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í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b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ù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sh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í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yu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è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 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hū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zuò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b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á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ù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p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á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n</a:t>
            </a:r>
            <a:endParaRPr lang="en-US" altLang="zh-CN" sz="3200" b="1" dirty="0">
              <a:solidFill>
                <a:srgbClr val="0000FF"/>
              </a:solidFill>
              <a:latin typeface="宋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小 时 不 识 月  ，呼 作 白 玉 盘  。</a:t>
            </a:r>
            <a:r>
              <a:rPr lang="zh-CN" altLang="en-US" sz="32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yòu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í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á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o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t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á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j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ì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nɡ</a:t>
            </a:r>
            <a:r>
              <a:rPr lang="en-US" altLang="zh-CN" sz="3200" b="1" dirty="0">
                <a:solidFill>
                  <a:srgbClr val="0000FF"/>
                </a:solidFill>
                <a:latin typeface="宋体" pitchFamily="2" charset="-122"/>
              </a:rPr>
              <a:t> 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fēi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z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à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i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qīnɡ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y</a:t>
            </a:r>
            <a:r>
              <a:rPr lang="en-US" altLang="zh-CN" sz="2800" b="1" dirty="0" err="1">
                <a:solidFill>
                  <a:srgbClr val="0000FF"/>
                </a:solidFill>
                <a:latin typeface="Times New Roman"/>
              </a:rPr>
              <a:t>ú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n</a:t>
            </a:r>
            <a:r>
              <a:rPr lang="en-US" altLang="zh-CN" sz="28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en-US" altLang="zh-CN" sz="2800" b="1" dirty="0" err="1">
                <a:solidFill>
                  <a:srgbClr val="0000FF"/>
                </a:solidFill>
                <a:latin typeface="宋体" pitchFamily="2" charset="-122"/>
              </a:rPr>
              <a:t>duān</a:t>
            </a:r>
            <a:endParaRPr lang="en-US" altLang="zh-CN" sz="3200" b="1" dirty="0">
              <a:solidFill>
                <a:srgbClr val="0000FF"/>
              </a:solidFill>
              <a:latin typeface="宋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又 疑 瑶 台 镜  ，飞 在  青  云  端</a:t>
            </a:r>
            <a:r>
              <a:rPr lang="zh-CN" altLang="en-US" sz="3200" b="1" dirty="0">
                <a:solidFill>
                  <a:srgbClr val="0000FF"/>
                </a:solidFill>
                <a:latin typeface="宋体" pitchFamily="2" charset="-122"/>
              </a:rPr>
              <a:t>  。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endParaRPr lang="zh-CN" altLang="en-US" b="1" dirty="0">
              <a:solidFill>
                <a:srgbClr val="0000FF"/>
              </a:solidFill>
              <a:latin typeface="宋体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b="1" dirty="0">
              <a:solidFill>
                <a:srgbClr val="0000FF"/>
              </a:solidFill>
              <a:latin typeface="宋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b="1" dirty="0">
              <a:solidFill>
                <a:srgbClr val="0000FF"/>
              </a:solidFill>
              <a:ea typeface="楷体_GB2312" pitchFamily="49" charset="-122"/>
            </a:endParaRP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auto">
          <a:xfrm>
            <a:off x="152400" y="228600"/>
            <a:ext cx="2438400" cy="8382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 xmlns="">
                <a:effectLst/>
              </a14:hiddenEffects>
            </a:ext>
          </a:extLst>
        </p:spPr>
        <p:txBody>
          <a:bodyPr wrap="none" fromWordArt="1">
            <a:prstTxWarp prst="textCascadeUp">
              <a:avLst>
                <a:gd name="adj" fmla="val 70833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3600" kern="10">
                <a:ln w="9525">
                  <a:miter lim="800000"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拓展阅读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田字格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681413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3429000" y="2286000"/>
            <a:ext cx="2211388" cy="2165350"/>
            <a:chOff x="2237" y="1055"/>
            <a:chExt cx="1393" cy="1364"/>
          </a:xfrm>
        </p:grpSpPr>
        <p:sp>
          <p:nvSpPr>
            <p:cNvPr id="28677" name="Freeform 5"/>
            <p:cNvSpPr>
              <a:spLocks/>
            </p:cNvSpPr>
            <p:nvPr/>
          </p:nvSpPr>
          <p:spPr bwMode="auto">
            <a:xfrm>
              <a:off x="2559" y="1139"/>
              <a:ext cx="108" cy="744"/>
            </a:xfrm>
            <a:custGeom>
              <a:avLst/>
              <a:gdLst>
                <a:gd name="T0" fmla="*/ 19 w 108"/>
                <a:gd name="T1" fmla="*/ 0 h 744"/>
                <a:gd name="T2" fmla="*/ 38 w 108"/>
                <a:gd name="T3" fmla="*/ 2 h 744"/>
                <a:gd name="T4" fmla="*/ 61 w 108"/>
                <a:gd name="T5" fmla="*/ 10 h 744"/>
                <a:gd name="T6" fmla="*/ 92 w 108"/>
                <a:gd name="T7" fmla="*/ 21 h 744"/>
                <a:gd name="T8" fmla="*/ 108 w 108"/>
                <a:gd name="T9" fmla="*/ 58 h 744"/>
                <a:gd name="T10" fmla="*/ 108 w 108"/>
                <a:gd name="T11" fmla="*/ 115 h 744"/>
                <a:gd name="T12" fmla="*/ 108 w 108"/>
                <a:gd name="T13" fmla="*/ 167 h 744"/>
                <a:gd name="T14" fmla="*/ 108 w 108"/>
                <a:gd name="T15" fmla="*/ 219 h 744"/>
                <a:gd name="T16" fmla="*/ 108 w 108"/>
                <a:gd name="T17" fmla="*/ 265 h 744"/>
                <a:gd name="T18" fmla="*/ 106 w 108"/>
                <a:gd name="T19" fmla="*/ 311 h 744"/>
                <a:gd name="T20" fmla="*/ 106 w 108"/>
                <a:gd name="T21" fmla="*/ 353 h 744"/>
                <a:gd name="T22" fmla="*/ 106 w 108"/>
                <a:gd name="T23" fmla="*/ 392 h 744"/>
                <a:gd name="T24" fmla="*/ 104 w 108"/>
                <a:gd name="T25" fmla="*/ 428 h 744"/>
                <a:gd name="T26" fmla="*/ 104 w 108"/>
                <a:gd name="T27" fmla="*/ 463 h 744"/>
                <a:gd name="T28" fmla="*/ 102 w 108"/>
                <a:gd name="T29" fmla="*/ 493 h 744"/>
                <a:gd name="T30" fmla="*/ 102 w 108"/>
                <a:gd name="T31" fmla="*/ 522 h 744"/>
                <a:gd name="T32" fmla="*/ 100 w 108"/>
                <a:gd name="T33" fmla="*/ 549 h 744"/>
                <a:gd name="T34" fmla="*/ 100 w 108"/>
                <a:gd name="T35" fmla="*/ 572 h 744"/>
                <a:gd name="T36" fmla="*/ 98 w 108"/>
                <a:gd name="T37" fmla="*/ 591 h 744"/>
                <a:gd name="T38" fmla="*/ 98 w 108"/>
                <a:gd name="T39" fmla="*/ 610 h 744"/>
                <a:gd name="T40" fmla="*/ 94 w 108"/>
                <a:gd name="T41" fmla="*/ 633 h 744"/>
                <a:gd name="T42" fmla="*/ 90 w 108"/>
                <a:gd name="T43" fmla="*/ 662 h 744"/>
                <a:gd name="T44" fmla="*/ 86 w 108"/>
                <a:gd name="T45" fmla="*/ 685 h 744"/>
                <a:gd name="T46" fmla="*/ 81 w 108"/>
                <a:gd name="T47" fmla="*/ 704 h 744"/>
                <a:gd name="T48" fmla="*/ 77 w 108"/>
                <a:gd name="T49" fmla="*/ 721 h 744"/>
                <a:gd name="T50" fmla="*/ 73 w 108"/>
                <a:gd name="T51" fmla="*/ 733 h 744"/>
                <a:gd name="T52" fmla="*/ 71 w 108"/>
                <a:gd name="T53" fmla="*/ 741 h 744"/>
                <a:gd name="T54" fmla="*/ 67 w 108"/>
                <a:gd name="T55" fmla="*/ 744 h 744"/>
                <a:gd name="T56" fmla="*/ 61 w 108"/>
                <a:gd name="T57" fmla="*/ 744 h 744"/>
                <a:gd name="T58" fmla="*/ 54 w 108"/>
                <a:gd name="T59" fmla="*/ 739 h 744"/>
                <a:gd name="T60" fmla="*/ 44 w 108"/>
                <a:gd name="T61" fmla="*/ 727 h 744"/>
                <a:gd name="T62" fmla="*/ 35 w 108"/>
                <a:gd name="T63" fmla="*/ 710 h 744"/>
                <a:gd name="T64" fmla="*/ 27 w 108"/>
                <a:gd name="T65" fmla="*/ 685 h 744"/>
                <a:gd name="T66" fmla="*/ 19 w 108"/>
                <a:gd name="T67" fmla="*/ 664 h 744"/>
                <a:gd name="T68" fmla="*/ 15 w 108"/>
                <a:gd name="T69" fmla="*/ 647 h 744"/>
                <a:gd name="T70" fmla="*/ 14 w 108"/>
                <a:gd name="T71" fmla="*/ 631 h 744"/>
                <a:gd name="T72" fmla="*/ 12 w 108"/>
                <a:gd name="T73" fmla="*/ 616 h 744"/>
                <a:gd name="T74" fmla="*/ 10 w 108"/>
                <a:gd name="T75" fmla="*/ 595 h 744"/>
                <a:gd name="T76" fmla="*/ 14 w 108"/>
                <a:gd name="T77" fmla="*/ 570 h 744"/>
                <a:gd name="T78" fmla="*/ 17 w 108"/>
                <a:gd name="T79" fmla="*/ 535 h 744"/>
                <a:gd name="T80" fmla="*/ 19 w 108"/>
                <a:gd name="T81" fmla="*/ 509 h 744"/>
                <a:gd name="T82" fmla="*/ 21 w 108"/>
                <a:gd name="T83" fmla="*/ 487 h 744"/>
                <a:gd name="T84" fmla="*/ 23 w 108"/>
                <a:gd name="T85" fmla="*/ 466 h 744"/>
                <a:gd name="T86" fmla="*/ 25 w 108"/>
                <a:gd name="T87" fmla="*/ 441 h 744"/>
                <a:gd name="T88" fmla="*/ 29 w 108"/>
                <a:gd name="T89" fmla="*/ 401 h 744"/>
                <a:gd name="T90" fmla="*/ 31 w 108"/>
                <a:gd name="T91" fmla="*/ 342 h 744"/>
                <a:gd name="T92" fmla="*/ 31 w 108"/>
                <a:gd name="T93" fmla="*/ 278 h 744"/>
                <a:gd name="T94" fmla="*/ 29 w 108"/>
                <a:gd name="T95" fmla="*/ 217 h 744"/>
                <a:gd name="T96" fmla="*/ 23 w 108"/>
                <a:gd name="T97" fmla="*/ 163 h 744"/>
                <a:gd name="T98" fmla="*/ 17 w 108"/>
                <a:gd name="T99" fmla="*/ 113 h 744"/>
                <a:gd name="T100" fmla="*/ 10 w 108"/>
                <a:gd name="T101" fmla="*/ 79 h 744"/>
                <a:gd name="T102" fmla="*/ 4 w 108"/>
                <a:gd name="T103" fmla="*/ 62 h 744"/>
                <a:gd name="T104" fmla="*/ 2 w 108"/>
                <a:gd name="T105" fmla="*/ 46 h 744"/>
                <a:gd name="T106" fmla="*/ 0 w 108"/>
                <a:gd name="T107" fmla="*/ 35 h 744"/>
                <a:gd name="T108" fmla="*/ 0 w 108"/>
                <a:gd name="T109" fmla="*/ 23 h 744"/>
                <a:gd name="T110" fmla="*/ 2 w 108"/>
                <a:gd name="T111" fmla="*/ 16 h 744"/>
                <a:gd name="T112" fmla="*/ 4 w 108"/>
                <a:gd name="T113" fmla="*/ 8 h 744"/>
                <a:gd name="T114" fmla="*/ 10 w 108"/>
                <a:gd name="T115" fmla="*/ 4 h 744"/>
                <a:gd name="T116" fmla="*/ 14 w 108"/>
                <a:gd name="T117" fmla="*/ 2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" h="744">
                  <a:moveTo>
                    <a:pt x="14" y="2"/>
                  </a:moveTo>
                  <a:lnTo>
                    <a:pt x="19" y="0"/>
                  </a:lnTo>
                  <a:lnTo>
                    <a:pt x="29" y="0"/>
                  </a:lnTo>
                  <a:lnTo>
                    <a:pt x="38" y="2"/>
                  </a:lnTo>
                  <a:lnTo>
                    <a:pt x="50" y="6"/>
                  </a:lnTo>
                  <a:lnTo>
                    <a:pt x="61" y="10"/>
                  </a:lnTo>
                  <a:lnTo>
                    <a:pt x="75" y="16"/>
                  </a:lnTo>
                  <a:lnTo>
                    <a:pt x="92" y="21"/>
                  </a:lnTo>
                  <a:lnTo>
                    <a:pt x="108" y="29"/>
                  </a:lnTo>
                  <a:lnTo>
                    <a:pt x="108" y="58"/>
                  </a:lnTo>
                  <a:lnTo>
                    <a:pt x="108" y="87"/>
                  </a:lnTo>
                  <a:lnTo>
                    <a:pt x="108" y="115"/>
                  </a:lnTo>
                  <a:lnTo>
                    <a:pt x="108" y="142"/>
                  </a:lnTo>
                  <a:lnTo>
                    <a:pt x="108" y="167"/>
                  </a:lnTo>
                  <a:lnTo>
                    <a:pt x="108" y="194"/>
                  </a:lnTo>
                  <a:lnTo>
                    <a:pt x="108" y="219"/>
                  </a:lnTo>
                  <a:lnTo>
                    <a:pt x="108" y="242"/>
                  </a:lnTo>
                  <a:lnTo>
                    <a:pt x="108" y="265"/>
                  </a:lnTo>
                  <a:lnTo>
                    <a:pt x="108" y="288"/>
                  </a:lnTo>
                  <a:lnTo>
                    <a:pt x="106" y="311"/>
                  </a:lnTo>
                  <a:lnTo>
                    <a:pt x="106" y="332"/>
                  </a:lnTo>
                  <a:lnTo>
                    <a:pt x="106" y="353"/>
                  </a:lnTo>
                  <a:lnTo>
                    <a:pt x="106" y="372"/>
                  </a:lnTo>
                  <a:lnTo>
                    <a:pt x="106" y="392"/>
                  </a:lnTo>
                  <a:lnTo>
                    <a:pt x="104" y="411"/>
                  </a:lnTo>
                  <a:lnTo>
                    <a:pt x="104" y="428"/>
                  </a:lnTo>
                  <a:lnTo>
                    <a:pt x="104" y="447"/>
                  </a:lnTo>
                  <a:lnTo>
                    <a:pt x="104" y="463"/>
                  </a:lnTo>
                  <a:lnTo>
                    <a:pt x="104" y="478"/>
                  </a:lnTo>
                  <a:lnTo>
                    <a:pt x="102" y="493"/>
                  </a:lnTo>
                  <a:lnTo>
                    <a:pt x="102" y="509"/>
                  </a:lnTo>
                  <a:lnTo>
                    <a:pt x="102" y="522"/>
                  </a:lnTo>
                  <a:lnTo>
                    <a:pt x="100" y="535"/>
                  </a:lnTo>
                  <a:lnTo>
                    <a:pt x="100" y="549"/>
                  </a:lnTo>
                  <a:lnTo>
                    <a:pt x="100" y="560"/>
                  </a:lnTo>
                  <a:lnTo>
                    <a:pt x="100" y="572"/>
                  </a:lnTo>
                  <a:lnTo>
                    <a:pt x="98" y="581"/>
                  </a:lnTo>
                  <a:lnTo>
                    <a:pt x="98" y="591"/>
                  </a:lnTo>
                  <a:lnTo>
                    <a:pt x="98" y="601"/>
                  </a:lnTo>
                  <a:lnTo>
                    <a:pt x="98" y="610"/>
                  </a:lnTo>
                  <a:lnTo>
                    <a:pt x="96" y="618"/>
                  </a:lnTo>
                  <a:lnTo>
                    <a:pt x="94" y="633"/>
                  </a:lnTo>
                  <a:lnTo>
                    <a:pt x="92" y="649"/>
                  </a:lnTo>
                  <a:lnTo>
                    <a:pt x="90" y="662"/>
                  </a:lnTo>
                  <a:lnTo>
                    <a:pt x="88" y="674"/>
                  </a:lnTo>
                  <a:lnTo>
                    <a:pt x="86" y="685"/>
                  </a:lnTo>
                  <a:lnTo>
                    <a:pt x="83" y="697"/>
                  </a:lnTo>
                  <a:lnTo>
                    <a:pt x="81" y="704"/>
                  </a:lnTo>
                  <a:lnTo>
                    <a:pt x="79" y="714"/>
                  </a:lnTo>
                  <a:lnTo>
                    <a:pt x="77" y="721"/>
                  </a:lnTo>
                  <a:lnTo>
                    <a:pt x="75" y="727"/>
                  </a:lnTo>
                  <a:lnTo>
                    <a:pt x="73" y="733"/>
                  </a:lnTo>
                  <a:lnTo>
                    <a:pt x="73" y="737"/>
                  </a:lnTo>
                  <a:lnTo>
                    <a:pt x="71" y="741"/>
                  </a:lnTo>
                  <a:lnTo>
                    <a:pt x="69" y="743"/>
                  </a:lnTo>
                  <a:lnTo>
                    <a:pt x="67" y="744"/>
                  </a:lnTo>
                  <a:lnTo>
                    <a:pt x="67" y="744"/>
                  </a:lnTo>
                  <a:lnTo>
                    <a:pt x="61" y="744"/>
                  </a:lnTo>
                  <a:lnTo>
                    <a:pt x="58" y="741"/>
                  </a:lnTo>
                  <a:lnTo>
                    <a:pt x="54" y="739"/>
                  </a:lnTo>
                  <a:lnTo>
                    <a:pt x="48" y="733"/>
                  </a:lnTo>
                  <a:lnTo>
                    <a:pt x="44" y="727"/>
                  </a:lnTo>
                  <a:lnTo>
                    <a:pt x="40" y="720"/>
                  </a:lnTo>
                  <a:lnTo>
                    <a:pt x="35" y="710"/>
                  </a:lnTo>
                  <a:lnTo>
                    <a:pt x="31" y="697"/>
                  </a:lnTo>
                  <a:lnTo>
                    <a:pt x="27" y="685"/>
                  </a:lnTo>
                  <a:lnTo>
                    <a:pt x="23" y="675"/>
                  </a:lnTo>
                  <a:lnTo>
                    <a:pt x="19" y="664"/>
                  </a:lnTo>
                  <a:lnTo>
                    <a:pt x="17" y="656"/>
                  </a:lnTo>
                  <a:lnTo>
                    <a:pt x="15" y="647"/>
                  </a:lnTo>
                  <a:lnTo>
                    <a:pt x="14" y="639"/>
                  </a:lnTo>
                  <a:lnTo>
                    <a:pt x="14" y="631"/>
                  </a:lnTo>
                  <a:lnTo>
                    <a:pt x="14" y="624"/>
                  </a:lnTo>
                  <a:lnTo>
                    <a:pt x="12" y="616"/>
                  </a:lnTo>
                  <a:lnTo>
                    <a:pt x="10" y="606"/>
                  </a:lnTo>
                  <a:lnTo>
                    <a:pt x="10" y="595"/>
                  </a:lnTo>
                  <a:lnTo>
                    <a:pt x="12" y="583"/>
                  </a:lnTo>
                  <a:lnTo>
                    <a:pt x="14" y="570"/>
                  </a:lnTo>
                  <a:lnTo>
                    <a:pt x="14" y="553"/>
                  </a:lnTo>
                  <a:lnTo>
                    <a:pt x="17" y="535"/>
                  </a:lnTo>
                  <a:lnTo>
                    <a:pt x="19" y="516"/>
                  </a:lnTo>
                  <a:lnTo>
                    <a:pt x="19" y="509"/>
                  </a:lnTo>
                  <a:lnTo>
                    <a:pt x="21" y="499"/>
                  </a:lnTo>
                  <a:lnTo>
                    <a:pt x="21" y="487"/>
                  </a:lnTo>
                  <a:lnTo>
                    <a:pt x="23" y="478"/>
                  </a:lnTo>
                  <a:lnTo>
                    <a:pt x="23" y="466"/>
                  </a:lnTo>
                  <a:lnTo>
                    <a:pt x="25" y="453"/>
                  </a:lnTo>
                  <a:lnTo>
                    <a:pt x="25" y="441"/>
                  </a:lnTo>
                  <a:lnTo>
                    <a:pt x="27" y="428"/>
                  </a:lnTo>
                  <a:lnTo>
                    <a:pt x="29" y="401"/>
                  </a:lnTo>
                  <a:lnTo>
                    <a:pt x="29" y="372"/>
                  </a:lnTo>
                  <a:lnTo>
                    <a:pt x="31" y="342"/>
                  </a:lnTo>
                  <a:lnTo>
                    <a:pt x="31" y="309"/>
                  </a:lnTo>
                  <a:lnTo>
                    <a:pt x="31" y="278"/>
                  </a:lnTo>
                  <a:lnTo>
                    <a:pt x="29" y="248"/>
                  </a:lnTo>
                  <a:lnTo>
                    <a:pt x="29" y="217"/>
                  </a:lnTo>
                  <a:lnTo>
                    <a:pt x="27" y="190"/>
                  </a:lnTo>
                  <a:lnTo>
                    <a:pt x="23" y="163"/>
                  </a:lnTo>
                  <a:lnTo>
                    <a:pt x="21" y="136"/>
                  </a:lnTo>
                  <a:lnTo>
                    <a:pt x="17" y="113"/>
                  </a:lnTo>
                  <a:lnTo>
                    <a:pt x="14" y="89"/>
                  </a:lnTo>
                  <a:lnTo>
                    <a:pt x="10" y="79"/>
                  </a:lnTo>
                  <a:lnTo>
                    <a:pt x="8" y="71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4" y="8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4" y="2"/>
                  </a:lnTo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8" name="Freeform 6"/>
            <p:cNvSpPr>
              <a:spLocks/>
            </p:cNvSpPr>
            <p:nvPr/>
          </p:nvSpPr>
          <p:spPr bwMode="auto">
            <a:xfrm>
              <a:off x="2615" y="1055"/>
              <a:ext cx="628" cy="842"/>
            </a:xfrm>
            <a:custGeom>
              <a:avLst/>
              <a:gdLst>
                <a:gd name="T0" fmla="*/ 148 w 628"/>
                <a:gd name="T1" fmla="*/ 159 h 842"/>
                <a:gd name="T2" fmla="*/ 31 w 628"/>
                <a:gd name="T3" fmla="*/ 167 h 842"/>
                <a:gd name="T4" fmla="*/ 14 w 628"/>
                <a:gd name="T5" fmla="*/ 113 h 842"/>
                <a:gd name="T6" fmla="*/ 56 w 628"/>
                <a:gd name="T7" fmla="*/ 107 h 842"/>
                <a:gd name="T8" fmla="*/ 116 w 628"/>
                <a:gd name="T9" fmla="*/ 98 h 842"/>
                <a:gd name="T10" fmla="*/ 194 w 628"/>
                <a:gd name="T11" fmla="*/ 82 h 842"/>
                <a:gd name="T12" fmla="*/ 284 w 628"/>
                <a:gd name="T13" fmla="*/ 65 h 842"/>
                <a:gd name="T14" fmla="*/ 357 w 628"/>
                <a:gd name="T15" fmla="*/ 52 h 842"/>
                <a:gd name="T16" fmla="*/ 411 w 628"/>
                <a:gd name="T17" fmla="*/ 36 h 842"/>
                <a:gd name="T18" fmla="*/ 446 w 628"/>
                <a:gd name="T19" fmla="*/ 25 h 842"/>
                <a:gd name="T20" fmla="*/ 467 w 628"/>
                <a:gd name="T21" fmla="*/ 11 h 842"/>
                <a:gd name="T22" fmla="*/ 488 w 628"/>
                <a:gd name="T23" fmla="*/ 2 h 842"/>
                <a:gd name="T24" fmla="*/ 507 w 628"/>
                <a:gd name="T25" fmla="*/ 6 h 842"/>
                <a:gd name="T26" fmla="*/ 545 w 628"/>
                <a:gd name="T27" fmla="*/ 29 h 842"/>
                <a:gd name="T28" fmla="*/ 597 w 628"/>
                <a:gd name="T29" fmla="*/ 69 h 842"/>
                <a:gd name="T30" fmla="*/ 624 w 628"/>
                <a:gd name="T31" fmla="*/ 100 h 842"/>
                <a:gd name="T32" fmla="*/ 620 w 628"/>
                <a:gd name="T33" fmla="*/ 123 h 842"/>
                <a:gd name="T34" fmla="*/ 605 w 628"/>
                <a:gd name="T35" fmla="*/ 146 h 842"/>
                <a:gd name="T36" fmla="*/ 590 w 628"/>
                <a:gd name="T37" fmla="*/ 171 h 842"/>
                <a:gd name="T38" fmla="*/ 582 w 628"/>
                <a:gd name="T39" fmla="*/ 215 h 842"/>
                <a:gd name="T40" fmla="*/ 576 w 628"/>
                <a:gd name="T41" fmla="*/ 280 h 842"/>
                <a:gd name="T42" fmla="*/ 574 w 628"/>
                <a:gd name="T43" fmla="*/ 368 h 842"/>
                <a:gd name="T44" fmla="*/ 574 w 628"/>
                <a:gd name="T45" fmla="*/ 474 h 842"/>
                <a:gd name="T46" fmla="*/ 574 w 628"/>
                <a:gd name="T47" fmla="*/ 568 h 842"/>
                <a:gd name="T48" fmla="*/ 572 w 628"/>
                <a:gd name="T49" fmla="*/ 648 h 842"/>
                <a:gd name="T50" fmla="*/ 570 w 628"/>
                <a:gd name="T51" fmla="*/ 713 h 842"/>
                <a:gd name="T52" fmla="*/ 565 w 628"/>
                <a:gd name="T53" fmla="*/ 765 h 842"/>
                <a:gd name="T54" fmla="*/ 561 w 628"/>
                <a:gd name="T55" fmla="*/ 805 h 842"/>
                <a:gd name="T56" fmla="*/ 555 w 628"/>
                <a:gd name="T57" fmla="*/ 830 h 842"/>
                <a:gd name="T58" fmla="*/ 547 w 628"/>
                <a:gd name="T59" fmla="*/ 842 h 842"/>
                <a:gd name="T60" fmla="*/ 534 w 628"/>
                <a:gd name="T61" fmla="*/ 838 h 842"/>
                <a:gd name="T62" fmla="*/ 522 w 628"/>
                <a:gd name="T63" fmla="*/ 827 h 842"/>
                <a:gd name="T64" fmla="*/ 513 w 628"/>
                <a:gd name="T65" fmla="*/ 805 h 842"/>
                <a:gd name="T66" fmla="*/ 499 w 628"/>
                <a:gd name="T67" fmla="*/ 777 h 842"/>
                <a:gd name="T68" fmla="*/ 482 w 628"/>
                <a:gd name="T69" fmla="*/ 723 h 842"/>
                <a:gd name="T70" fmla="*/ 473 w 628"/>
                <a:gd name="T71" fmla="*/ 692 h 842"/>
                <a:gd name="T72" fmla="*/ 473 w 628"/>
                <a:gd name="T73" fmla="*/ 681 h 842"/>
                <a:gd name="T74" fmla="*/ 476 w 628"/>
                <a:gd name="T75" fmla="*/ 660 h 842"/>
                <a:gd name="T76" fmla="*/ 478 w 628"/>
                <a:gd name="T77" fmla="*/ 627 h 842"/>
                <a:gd name="T78" fmla="*/ 484 w 628"/>
                <a:gd name="T79" fmla="*/ 581 h 842"/>
                <a:gd name="T80" fmla="*/ 492 w 628"/>
                <a:gd name="T81" fmla="*/ 477 h 842"/>
                <a:gd name="T82" fmla="*/ 496 w 628"/>
                <a:gd name="T83" fmla="*/ 328 h 842"/>
                <a:gd name="T84" fmla="*/ 496 w 628"/>
                <a:gd name="T85" fmla="*/ 228 h 842"/>
                <a:gd name="T86" fmla="*/ 492 w 628"/>
                <a:gd name="T87" fmla="*/ 169 h 842"/>
                <a:gd name="T88" fmla="*/ 486 w 628"/>
                <a:gd name="T89" fmla="*/ 128 h 842"/>
                <a:gd name="T90" fmla="*/ 476 w 628"/>
                <a:gd name="T91" fmla="*/ 109 h 842"/>
                <a:gd name="T92" fmla="*/ 450 w 628"/>
                <a:gd name="T93" fmla="*/ 102 h 842"/>
                <a:gd name="T94" fmla="*/ 407 w 628"/>
                <a:gd name="T95" fmla="*/ 103 h 842"/>
                <a:gd name="T96" fmla="*/ 342 w 628"/>
                <a:gd name="T97" fmla="*/ 117 h 842"/>
                <a:gd name="T98" fmla="*/ 254 w 628"/>
                <a:gd name="T99" fmla="*/ 14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8" h="842">
                  <a:moveTo>
                    <a:pt x="227" y="148"/>
                  </a:moveTo>
                  <a:lnTo>
                    <a:pt x="202" y="151"/>
                  </a:lnTo>
                  <a:lnTo>
                    <a:pt x="175" y="155"/>
                  </a:lnTo>
                  <a:lnTo>
                    <a:pt x="148" y="159"/>
                  </a:lnTo>
                  <a:lnTo>
                    <a:pt x="119" y="161"/>
                  </a:lnTo>
                  <a:lnTo>
                    <a:pt x="91" y="165"/>
                  </a:lnTo>
                  <a:lnTo>
                    <a:pt x="62" y="165"/>
                  </a:lnTo>
                  <a:lnTo>
                    <a:pt x="31" y="167"/>
                  </a:lnTo>
                  <a:lnTo>
                    <a:pt x="0" y="167"/>
                  </a:lnTo>
                  <a:lnTo>
                    <a:pt x="0" y="113"/>
                  </a:lnTo>
                  <a:lnTo>
                    <a:pt x="6" y="113"/>
                  </a:lnTo>
                  <a:lnTo>
                    <a:pt x="14" y="113"/>
                  </a:lnTo>
                  <a:lnTo>
                    <a:pt x="22" y="111"/>
                  </a:lnTo>
                  <a:lnTo>
                    <a:pt x="31" y="111"/>
                  </a:lnTo>
                  <a:lnTo>
                    <a:pt x="43" y="109"/>
                  </a:lnTo>
                  <a:lnTo>
                    <a:pt x="56" y="107"/>
                  </a:lnTo>
                  <a:lnTo>
                    <a:pt x="70" y="105"/>
                  </a:lnTo>
                  <a:lnTo>
                    <a:pt x="83" y="103"/>
                  </a:lnTo>
                  <a:lnTo>
                    <a:pt x="98" y="102"/>
                  </a:lnTo>
                  <a:lnTo>
                    <a:pt x="116" y="98"/>
                  </a:lnTo>
                  <a:lnTo>
                    <a:pt x="135" y="94"/>
                  </a:lnTo>
                  <a:lnTo>
                    <a:pt x="152" y="92"/>
                  </a:lnTo>
                  <a:lnTo>
                    <a:pt x="173" y="86"/>
                  </a:lnTo>
                  <a:lnTo>
                    <a:pt x="194" y="82"/>
                  </a:lnTo>
                  <a:lnTo>
                    <a:pt x="215" y="79"/>
                  </a:lnTo>
                  <a:lnTo>
                    <a:pt x="238" y="73"/>
                  </a:lnTo>
                  <a:lnTo>
                    <a:pt x="261" y="69"/>
                  </a:lnTo>
                  <a:lnTo>
                    <a:pt x="284" y="65"/>
                  </a:lnTo>
                  <a:lnTo>
                    <a:pt x="304" y="61"/>
                  </a:lnTo>
                  <a:lnTo>
                    <a:pt x="323" y="57"/>
                  </a:lnTo>
                  <a:lnTo>
                    <a:pt x="342" y="54"/>
                  </a:lnTo>
                  <a:lnTo>
                    <a:pt x="357" y="52"/>
                  </a:lnTo>
                  <a:lnTo>
                    <a:pt x="373" y="48"/>
                  </a:lnTo>
                  <a:lnTo>
                    <a:pt x="388" y="44"/>
                  </a:lnTo>
                  <a:lnTo>
                    <a:pt x="400" y="40"/>
                  </a:lnTo>
                  <a:lnTo>
                    <a:pt x="411" y="36"/>
                  </a:lnTo>
                  <a:lnTo>
                    <a:pt x="423" y="34"/>
                  </a:lnTo>
                  <a:lnTo>
                    <a:pt x="430" y="31"/>
                  </a:lnTo>
                  <a:lnTo>
                    <a:pt x="438" y="29"/>
                  </a:lnTo>
                  <a:lnTo>
                    <a:pt x="446" y="25"/>
                  </a:lnTo>
                  <a:lnTo>
                    <a:pt x="451" y="23"/>
                  </a:lnTo>
                  <a:lnTo>
                    <a:pt x="455" y="19"/>
                  </a:lnTo>
                  <a:lnTo>
                    <a:pt x="461" y="15"/>
                  </a:lnTo>
                  <a:lnTo>
                    <a:pt x="467" y="11"/>
                  </a:lnTo>
                  <a:lnTo>
                    <a:pt x="473" y="8"/>
                  </a:lnTo>
                  <a:lnTo>
                    <a:pt x="478" y="6"/>
                  </a:lnTo>
                  <a:lnTo>
                    <a:pt x="482" y="2"/>
                  </a:lnTo>
                  <a:lnTo>
                    <a:pt x="488" y="2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1" y="2"/>
                  </a:lnTo>
                  <a:lnTo>
                    <a:pt x="507" y="6"/>
                  </a:lnTo>
                  <a:lnTo>
                    <a:pt x="515" y="10"/>
                  </a:lnTo>
                  <a:lnTo>
                    <a:pt x="524" y="15"/>
                  </a:lnTo>
                  <a:lnTo>
                    <a:pt x="534" y="21"/>
                  </a:lnTo>
                  <a:lnTo>
                    <a:pt x="545" y="29"/>
                  </a:lnTo>
                  <a:lnTo>
                    <a:pt x="559" y="36"/>
                  </a:lnTo>
                  <a:lnTo>
                    <a:pt x="574" y="46"/>
                  </a:lnTo>
                  <a:lnTo>
                    <a:pt x="588" y="59"/>
                  </a:lnTo>
                  <a:lnTo>
                    <a:pt x="597" y="69"/>
                  </a:lnTo>
                  <a:lnTo>
                    <a:pt x="607" y="79"/>
                  </a:lnTo>
                  <a:lnTo>
                    <a:pt x="615" y="86"/>
                  </a:lnTo>
                  <a:lnTo>
                    <a:pt x="620" y="94"/>
                  </a:lnTo>
                  <a:lnTo>
                    <a:pt x="624" y="100"/>
                  </a:lnTo>
                  <a:lnTo>
                    <a:pt x="628" y="103"/>
                  </a:lnTo>
                  <a:lnTo>
                    <a:pt x="628" y="107"/>
                  </a:lnTo>
                  <a:lnTo>
                    <a:pt x="624" y="117"/>
                  </a:lnTo>
                  <a:lnTo>
                    <a:pt x="620" y="123"/>
                  </a:lnTo>
                  <a:lnTo>
                    <a:pt x="618" y="128"/>
                  </a:lnTo>
                  <a:lnTo>
                    <a:pt x="615" y="134"/>
                  </a:lnTo>
                  <a:lnTo>
                    <a:pt x="609" y="140"/>
                  </a:lnTo>
                  <a:lnTo>
                    <a:pt x="605" y="146"/>
                  </a:lnTo>
                  <a:lnTo>
                    <a:pt x="599" y="153"/>
                  </a:lnTo>
                  <a:lnTo>
                    <a:pt x="595" y="157"/>
                  </a:lnTo>
                  <a:lnTo>
                    <a:pt x="592" y="163"/>
                  </a:lnTo>
                  <a:lnTo>
                    <a:pt x="590" y="171"/>
                  </a:lnTo>
                  <a:lnTo>
                    <a:pt x="588" y="180"/>
                  </a:lnTo>
                  <a:lnTo>
                    <a:pt x="586" y="190"/>
                  </a:lnTo>
                  <a:lnTo>
                    <a:pt x="584" y="201"/>
                  </a:lnTo>
                  <a:lnTo>
                    <a:pt x="582" y="215"/>
                  </a:lnTo>
                  <a:lnTo>
                    <a:pt x="580" y="228"/>
                  </a:lnTo>
                  <a:lnTo>
                    <a:pt x="578" y="243"/>
                  </a:lnTo>
                  <a:lnTo>
                    <a:pt x="578" y="261"/>
                  </a:lnTo>
                  <a:lnTo>
                    <a:pt x="576" y="280"/>
                  </a:lnTo>
                  <a:lnTo>
                    <a:pt x="576" y="299"/>
                  </a:lnTo>
                  <a:lnTo>
                    <a:pt x="574" y="322"/>
                  </a:lnTo>
                  <a:lnTo>
                    <a:pt x="574" y="343"/>
                  </a:lnTo>
                  <a:lnTo>
                    <a:pt x="574" y="368"/>
                  </a:lnTo>
                  <a:lnTo>
                    <a:pt x="574" y="393"/>
                  </a:lnTo>
                  <a:lnTo>
                    <a:pt x="574" y="422"/>
                  </a:lnTo>
                  <a:lnTo>
                    <a:pt x="574" y="447"/>
                  </a:lnTo>
                  <a:lnTo>
                    <a:pt x="574" y="474"/>
                  </a:lnTo>
                  <a:lnTo>
                    <a:pt x="574" y="499"/>
                  </a:lnTo>
                  <a:lnTo>
                    <a:pt x="574" y="522"/>
                  </a:lnTo>
                  <a:lnTo>
                    <a:pt x="574" y="545"/>
                  </a:lnTo>
                  <a:lnTo>
                    <a:pt x="574" y="568"/>
                  </a:lnTo>
                  <a:lnTo>
                    <a:pt x="574" y="589"/>
                  </a:lnTo>
                  <a:lnTo>
                    <a:pt x="574" y="610"/>
                  </a:lnTo>
                  <a:lnTo>
                    <a:pt x="572" y="629"/>
                  </a:lnTo>
                  <a:lnTo>
                    <a:pt x="572" y="648"/>
                  </a:lnTo>
                  <a:lnTo>
                    <a:pt x="572" y="665"/>
                  </a:lnTo>
                  <a:lnTo>
                    <a:pt x="570" y="683"/>
                  </a:lnTo>
                  <a:lnTo>
                    <a:pt x="570" y="698"/>
                  </a:lnTo>
                  <a:lnTo>
                    <a:pt x="570" y="713"/>
                  </a:lnTo>
                  <a:lnTo>
                    <a:pt x="569" y="729"/>
                  </a:lnTo>
                  <a:lnTo>
                    <a:pt x="567" y="742"/>
                  </a:lnTo>
                  <a:lnTo>
                    <a:pt x="567" y="754"/>
                  </a:lnTo>
                  <a:lnTo>
                    <a:pt x="565" y="765"/>
                  </a:lnTo>
                  <a:lnTo>
                    <a:pt x="565" y="777"/>
                  </a:lnTo>
                  <a:lnTo>
                    <a:pt x="563" y="786"/>
                  </a:lnTo>
                  <a:lnTo>
                    <a:pt x="561" y="796"/>
                  </a:lnTo>
                  <a:lnTo>
                    <a:pt x="561" y="805"/>
                  </a:lnTo>
                  <a:lnTo>
                    <a:pt x="559" y="813"/>
                  </a:lnTo>
                  <a:lnTo>
                    <a:pt x="557" y="819"/>
                  </a:lnTo>
                  <a:lnTo>
                    <a:pt x="555" y="825"/>
                  </a:lnTo>
                  <a:lnTo>
                    <a:pt x="555" y="830"/>
                  </a:lnTo>
                  <a:lnTo>
                    <a:pt x="553" y="834"/>
                  </a:lnTo>
                  <a:lnTo>
                    <a:pt x="551" y="838"/>
                  </a:lnTo>
                  <a:lnTo>
                    <a:pt x="549" y="840"/>
                  </a:lnTo>
                  <a:lnTo>
                    <a:pt x="547" y="842"/>
                  </a:lnTo>
                  <a:lnTo>
                    <a:pt x="544" y="842"/>
                  </a:lnTo>
                  <a:lnTo>
                    <a:pt x="542" y="842"/>
                  </a:lnTo>
                  <a:lnTo>
                    <a:pt x="538" y="840"/>
                  </a:lnTo>
                  <a:lnTo>
                    <a:pt x="534" y="838"/>
                  </a:lnTo>
                  <a:lnTo>
                    <a:pt x="532" y="836"/>
                  </a:lnTo>
                  <a:lnTo>
                    <a:pt x="528" y="834"/>
                  </a:lnTo>
                  <a:lnTo>
                    <a:pt x="526" y="830"/>
                  </a:lnTo>
                  <a:lnTo>
                    <a:pt x="522" y="827"/>
                  </a:lnTo>
                  <a:lnTo>
                    <a:pt x="521" y="823"/>
                  </a:lnTo>
                  <a:lnTo>
                    <a:pt x="517" y="817"/>
                  </a:lnTo>
                  <a:lnTo>
                    <a:pt x="515" y="811"/>
                  </a:lnTo>
                  <a:lnTo>
                    <a:pt x="513" y="805"/>
                  </a:lnTo>
                  <a:lnTo>
                    <a:pt x="509" y="800"/>
                  </a:lnTo>
                  <a:lnTo>
                    <a:pt x="505" y="792"/>
                  </a:lnTo>
                  <a:lnTo>
                    <a:pt x="503" y="784"/>
                  </a:lnTo>
                  <a:lnTo>
                    <a:pt x="499" y="777"/>
                  </a:lnTo>
                  <a:lnTo>
                    <a:pt x="498" y="769"/>
                  </a:lnTo>
                  <a:lnTo>
                    <a:pt x="490" y="752"/>
                  </a:lnTo>
                  <a:lnTo>
                    <a:pt x="486" y="736"/>
                  </a:lnTo>
                  <a:lnTo>
                    <a:pt x="482" y="723"/>
                  </a:lnTo>
                  <a:lnTo>
                    <a:pt x="478" y="713"/>
                  </a:lnTo>
                  <a:lnTo>
                    <a:pt x="476" y="704"/>
                  </a:lnTo>
                  <a:lnTo>
                    <a:pt x="474" y="696"/>
                  </a:lnTo>
                  <a:lnTo>
                    <a:pt x="473" y="692"/>
                  </a:lnTo>
                  <a:lnTo>
                    <a:pt x="473" y="688"/>
                  </a:lnTo>
                  <a:lnTo>
                    <a:pt x="473" y="687"/>
                  </a:lnTo>
                  <a:lnTo>
                    <a:pt x="473" y="685"/>
                  </a:lnTo>
                  <a:lnTo>
                    <a:pt x="473" y="681"/>
                  </a:lnTo>
                  <a:lnTo>
                    <a:pt x="474" y="677"/>
                  </a:lnTo>
                  <a:lnTo>
                    <a:pt x="474" y="671"/>
                  </a:lnTo>
                  <a:lnTo>
                    <a:pt x="474" y="665"/>
                  </a:lnTo>
                  <a:lnTo>
                    <a:pt x="476" y="660"/>
                  </a:lnTo>
                  <a:lnTo>
                    <a:pt x="476" y="652"/>
                  </a:lnTo>
                  <a:lnTo>
                    <a:pt x="476" y="644"/>
                  </a:lnTo>
                  <a:lnTo>
                    <a:pt x="478" y="637"/>
                  </a:lnTo>
                  <a:lnTo>
                    <a:pt x="478" y="627"/>
                  </a:lnTo>
                  <a:lnTo>
                    <a:pt x="480" y="616"/>
                  </a:lnTo>
                  <a:lnTo>
                    <a:pt x="482" y="606"/>
                  </a:lnTo>
                  <a:lnTo>
                    <a:pt x="482" y="594"/>
                  </a:lnTo>
                  <a:lnTo>
                    <a:pt x="484" y="581"/>
                  </a:lnTo>
                  <a:lnTo>
                    <a:pt x="484" y="568"/>
                  </a:lnTo>
                  <a:lnTo>
                    <a:pt x="486" y="539"/>
                  </a:lnTo>
                  <a:lnTo>
                    <a:pt x="490" y="508"/>
                  </a:lnTo>
                  <a:lnTo>
                    <a:pt x="492" y="477"/>
                  </a:lnTo>
                  <a:lnTo>
                    <a:pt x="494" y="443"/>
                  </a:lnTo>
                  <a:lnTo>
                    <a:pt x="494" y="407"/>
                  </a:lnTo>
                  <a:lnTo>
                    <a:pt x="496" y="368"/>
                  </a:lnTo>
                  <a:lnTo>
                    <a:pt x="496" y="328"/>
                  </a:lnTo>
                  <a:lnTo>
                    <a:pt x="498" y="288"/>
                  </a:lnTo>
                  <a:lnTo>
                    <a:pt x="496" y="267"/>
                  </a:lnTo>
                  <a:lnTo>
                    <a:pt x="496" y="247"/>
                  </a:lnTo>
                  <a:lnTo>
                    <a:pt x="496" y="228"/>
                  </a:lnTo>
                  <a:lnTo>
                    <a:pt x="496" y="213"/>
                  </a:lnTo>
                  <a:lnTo>
                    <a:pt x="496" y="196"/>
                  </a:lnTo>
                  <a:lnTo>
                    <a:pt x="494" y="182"/>
                  </a:lnTo>
                  <a:lnTo>
                    <a:pt x="492" y="169"/>
                  </a:lnTo>
                  <a:lnTo>
                    <a:pt x="492" y="157"/>
                  </a:lnTo>
                  <a:lnTo>
                    <a:pt x="490" y="146"/>
                  </a:lnTo>
                  <a:lnTo>
                    <a:pt x="488" y="136"/>
                  </a:lnTo>
                  <a:lnTo>
                    <a:pt x="486" y="128"/>
                  </a:lnTo>
                  <a:lnTo>
                    <a:pt x="484" y="123"/>
                  </a:lnTo>
                  <a:lnTo>
                    <a:pt x="482" y="117"/>
                  </a:lnTo>
                  <a:lnTo>
                    <a:pt x="478" y="111"/>
                  </a:lnTo>
                  <a:lnTo>
                    <a:pt x="476" y="109"/>
                  </a:lnTo>
                  <a:lnTo>
                    <a:pt x="473" y="107"/>
                  </a:lnTo>
                  <a:lnTo>
                    <a:pt x="465" y="103"/>
                  </a:lnTo>
                  <a:lnTo>
                    <a:pt x="457" y="103"/>
                  </a:lnTo>
                  <a:lnTo>
                    <a:pt x="450" y="102"/>
                  </a:lnTo>
                  <a:lnTo>
                    <a:pt x="440" y="102"/>
                  </a:lnTo>
                  <a:lnTo>
                    <a:pt x="430" y="102"/>
                  </a:lnTo>
                  <a:lnTo>
                    <a:pt x="419" y="103"/>
                  </a:lnTo>
                  <a:lnTo>
                    <a:pt x="407" y="103"/>
                  </a:lnTo>
                  <a:lnTo>
                    <a:pt x="394" y="107"/>
                  </a:lnTo>
                  <a:lnTo>
                    <a:pt x="379" y="109"/>
                  </a:lnTo>
                  <a:lnTo>
                    <a:pt x="361" y="113"/>
                  </a:lnTo>
                  <a:lnTo>
                    <a:pt x="342" y="117"/>
                  </a:lnTo>
                  <a:lnTo>
                    <a:pt x="323" y="121"/>
                  </a:lnTo>
                  <a:lnTo>
                    <a:pt x="300" y="127"/>
                  </a:lnTo>
                  <a:lnTo>
                    <a:pt x="277" y="132"/>
                  </a:lnTo>
                  <a:lnTo>
                    <a:pt x="254" y="140"/>
                  </a:lnTo>
                  <a:lnTo>
                    <a:pt x="227" y="148"/>
                  </a:lnTo>
                  <a:lnTo>
                    <a:pt x="227" y="148"/>
                  </a:lnTo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79" name="Freeform 7"/>
            <p:cNvSpPr>
              <a:spLocks/>
            </p:cNvSpPr>
            <p:nvPr/>
          </p:nvSpPr>
          <p:spPr bwMode="auto">
            <a:xfrm>
              <a:off x="2904" y="1786"/>
              <a:ext cx="726" cy="633"/>
            </a:xfrm>
            <a:custGeom>
              <a:avLst/>
              <a:gdLst>
                <a:gd name="T0" fmla="*/ 630 w 726"/>
                <a:gd name="T1" fmla="*/ 234 h 633"/>
                <a:gd name="T2" fmla="*/ 636 w 726"/>
                <a:gd name="T3" fmla="*/ 190 h 633"/>
                <a:gd name="T4" fmla="*/ 645 w 726"/>
                <a:gd name="T5" fmla="*/ 163 h 633"/>
                <a:gd name="T6" fmla="*/ 653 w 726"/>
                <a:gd name="T7" fmla="*/ 151 h 633"/>
                <a:gd name="T8" fmla="*/ 659 w 726"/>
                <a:gd name="T9" fmla="*/ 155 h 633"/>
                <a:gd name="T10" fmla="*/ 666 w 726"/>
                <a:gd name="T11" fmla="*/ 176 h 633"/>
                <a:gd name="T12" fmla="*/ 674 w 726"/>
                <a:gd name="T13" fmla="*/ 214 h 633"/>
                <a:gd name="T14" fmla="*/ 684 w 726"/>
                <a:gd name="T15" fmla="*/ 268 h 633"/>
                <a:gd name="T16" fmla="*/ 691 w 726"/>
                <a:gd name="T17" fmla="*/ 330 h 633"/>
                <a:gd name="T18" fmla="*/ 701 w 726"/>
                <a:gd name="T19" fmla="*/ 383 h 633"/>
                <a:gd name="T20" fmla="*/ 711 w 726"/>
                <a:gd name="T21" fmla="*/ 424 h 633"/>
                <a:gd name="T22" fmla="*/ 720 w 726"/>
                <a:gd name="T23" fmla="*/ 452 h 633"/>
                <a:gd name="T24" fmla="*/ 726 w 726"/>
                <a:gd name="T25" fmla="*/ 473 h 633"/>
                <a:gd name="T26" fmla="*/ 724 w 726"/>
                <a:gd name="T27" fmla="*/ 493 h 633"/>
                <a:gd name="T28" fmla="*/ 711 w 726"/>
                <a:gd name="T29" fmla="*/ 517 h 633"/>
                <a:gd name="T30" fmla="*/ 666 w 726"/>
                <a:gd name="T31" fmla="*/ 558 h 633"/>
                <a:gd name="T32" fmla="*/ 599 w 726"/>
                <a:gd name="T33" fmla="*/ 590 h 633"/>
                <a:gd name="T34" fmla="*/ 517 w 726"/>
                <a:gd name="T35" fmla="*/ 617 h 633"/>
                <a:gd name="T36" fmla="*/ 409 w 726"/>
                <a:gd name="T37" fmla="*/ 631 h 633"/>
                <a:gd name="T38" fmla="*/ 296 w 726"/>
                <a:gd name="T39" fmla="*/ 631 h 633"/>
                <a:gd name="T40" fmla="*/ 238 w 726"/>
                <a:gd name="T41" fmla="*/ 629 h 633"/>
                <a:gd name="T42" fmla="*/ 189 w 726"/>
                <a:gd name="T43" fmla="*/ 623 h 633"/>
                <a:gd name="T44" fmla="*/ 148 w 726"/>
                <a:gd name="T45" fmla="*/ 613 h 633"/>
                <a:gd name="T46" fmla="*/ 96 w 726"/>
                <a:gd name="T47" fmla="*/ 588 h 633"/>
                <a:gd name="T48" fmla="*/ 48 w 726"/>
                <a:gd name="T49" fmla="*/ 535 h 633"/>
                <a:gd name="T50" fmla="*/ 27 w 726"/>
                <a:gd name="T51" fmla="*/ 489 h 633"/>
                <a:gd name="T52" fmla="*/ 18 w 726"/>
                <a:gd name="T53" fmla="*/ 437 h 633"/>
                <a:gd name="T54" fmla="*/ 14 w 726"/>
                <a:gd name="T55" fmla="*/ 370 h 633"/>
                <a:gd name="T56" fmla="*/ 14 w 726"/>
                <a:gd name="T57" fmla="*/ 287 h 633"/>
                <a:gd name="T58" fmla="*/ 18 w 726"/>
                <a:gd name="T59" fmla="*/ 203 h 633"/>
                <a:gd name="T60" fmla="*/ 18 w 726"/>
                <a:gd name="T61" fmla="*/ 136 h 633"/>
                <a:gd name="T62" fmla="*/ 14 w 726"/>
                <a:gd name="T63" fmla="*/ 90 h 633"/>
                <a:gd name="T64" fmla="*/ 10 w 726"/>
                <a:gd name="T65" fmla="*/ 61 h 633"/>
                <a:gd name="T66" fmla="*/ 2 w 726"/>
                <a:gd name="T67" fmla="*/ 36 h 633"/>
                <a:gd name="T68" fmla="*/ 0 w 726"/>
                <a:gd name="T69" fmla="*/ 15 h 633"/>
                <a:gd name="T70" fmla="*/ 8 w 726"/>
                <a:gd name="T71" fmla="*/ 0 h 633"/>
                <a:gd name="T72" fmla="*/ 35 w 726"/>
                <a:gd name="T73" fmla="*/ 2 h 633"/>
                <a:gd name="T74" fmla="*/ 70 w 726"/>
                <a:gd name="T75" fmla="*/ 19 h 633"/>
                <a:gd name="T76" fmla="*/ 91 w 726"/>
                <a:gd name="T77" fmla="*/ 38 h 633"/>
                <a:gd name="T78" fmla="*/ 96 w 726"/>
                <a:gd name="T79" fmla="*/ 73 h 633"/>
                <a:gd name="T80" fmla="*/ 95 w 726"/>
                <a:gd name="T81" fmla="*/ 132 h 633"/>
                <a:gd name="T82" fmla="*/ 85 w 726"/>
                <a:gd name="T83" fmla="*/ 237 h 633"/>
                <a:gd name="T84" fmla="*/ 81 w 726"/>
                <a:gd name="T85" fmla="*/ 347 h 633"/>
                <a:gd name="T86" fmla="*/ 89 w 726"/>
                <a:gd name="T87" fmla="*/ 420 h 633"/>
                <a:gd name="T88" fmla="*/ 110 w 726"/>
                <a:gd name="T89" fmla="*/ 468 h 633"/>
                <a:gd name="T90" fmla="*/ 143 w 726"/>
                <a:gd name="T91" fmla="*/ 498 h 633"/>
                <a:gd name="T92" fmla="*/ 196 w 726"/>
                <a:gd name="T93" fmla="*/ 514 h 633"/>
                <a:gd name="T94" fmla="*/ 263 w 726"/>
                <a:gd name="T95" fmla="*/ 523 h 633"/>
                <a:gd name="T96" fmla="*/ 348 w 726"/>
                <a:gd name="T97" fmla="*/ 525 h 633"/>
                <a:gd name="T98" fmla="*/ 432 w 726"/>
                <a:gd name="T99" fmla="*/ 516 h 633"/>
                <a:gd name="T100" fmla="*/ 505 w 726"/>
                <a:gd name="T101" fmla="*/ 491 h 633"/>
                <a:gd name="T102" fmla="*/ 563 w 726"/>
                <a:gd name="T103" fmla="*/ 458 h 633"/>
                <a:gd name="T104" fmla="*/ 593 w 726"/>
                <a:gd name="T105" fmla="*/ 427 h 633"/>
                <a:gd name="T106" fmla="*/ 605 w 726"/>
                <a:gd name="T107" fmla="*/ 402 h 633"/>
                <a:gd name="T108" fmla="*/ 615 w 726"/>
                <a:gd name="T109" fmla="*/ 366 h 633"/>
                <a:gd name="T110" fmla="*/ 622 w 726"/>
                <a:gd name="T111" fmla="*/ 320 h 633"/>
                <a:gd name="T112" fmla="*/ 626 w 726"/>
                <a:gd name="T113" fmla="*/ 27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633">
                  <a:moveTo>
                    <a:pt x="626" y="278"/>
                  </a:moveTo>
                  <a:lnTo>
                    <a:pt x="626" y="262"/>
                  </a:lnTo>
                  <a:lnTo>
                    <a:pt x="628" y="247"/>
                  </a:lnTo>
                  <a:lnTo>
                    <a:pt x="630" y="234"/>
                  </a:lnTo>
                  <a:lnTo>
                    <a:pt x="632" y="220"/>
                  </a:lnTo>
                  <a:lnTo>
                    <a:pt x="634" y="209"/>
                  </a:lnTo>
                  <a:lnTo>
                    <a:pt x="634" y="199"/>
                  </a:lnTo>
                  <a:lnTo>
                    <a:pt x="636" y="190"/>
                  </a:lnTo>
                  <a:lnTo>
                    <a:pt x="638" y="182"/>
                  </a:lnTo>
                  <a:lnTo>
                    <a:pt x="640" y="174"/>
                  </a:lnTo>
                  <a:lnTo>
                    <a:pt x="643" y="168"/>
                  </a:lnTo>
                  <a:lnTo>
                    <a:pt x="645" y="163"/>
                  </a:lnTo>
                  <a:lnTo>
                    <a:pt x="647" y="159"/>
                  </a:lnTo>
                  <a:lnTo>
                    <a:pt x="649" y="155"/>
                  </a:lnTo>
                  <a:lnTo>
                    <a:pt x="651" y="153"/>
                  </a:lnTo>
                  <a:lnTo>
                    <a:pt x="653" y="151"/>
                  </a:lnTo>
                  <a:lnTo>
                    <a:pt x="655" y="151"/>
                  </a:lnTo>
                  <a:lnTo>
                    <a:pt x="657" y="151"/>
                  </a:lnTo>
                  <a:lnTo>
                    <a:pt x="659" y="153"/>
                  </a:lnTo>
                  <a:lnTo>
                    <a:pt x="659" y="155"/>
                  </a:lnTo>
                  <a:lnTo>
                    <a:pt x="661" y="159"/>
                  </a:lnTo>
                  <a:lnTo>
                    <a:pt x="663" y="165"/>
                  </a:lnTo>
                  <a:lnTo>
                    <a:pt x="664" y="170"/>
                  </a:lnTo>
                  <a:lnTo>
                    <a:pt x="666" y="176"/>
                  </a:lnTo>
                  <a:lnTo>
                    <a:pt x="668" y="186"/>
                  </a:lnTo>
                  <a:lnTo>
                    <a:pt x="670" y="193"/>
                  </a:lnTo>
                  <a:lnTo>
                    <a:pt x="672" y="203"/>
                  </a:lnTo>
                  <a:lnTo>
                    <a:pt x="674" y="214"/>
                  </a:lnTo>
                  <a:lnTo>
                    <a:pt x="676" y="226"/>
                  </a:lnTo>
                  <a:lnTo>
                    <a:pt x="680" y="239"/>
                  </a:lnTo>
                  <a:lnTo>
                    <a:pt x="682" y="253"/>
                  </a:lnTo>
                  <a:lnTo>
                    <a:pt x="684" y="268"/>
                  </a:lnTo>
                  <a:lnTo>
                    <a:pt x="686" y="284"/>
                  </a:lnTo>
                  <a:lnTo>
                    <a:pt x="688" y="301"/>
                  </a:lnTo>
                  <a:lnTo>
                    <a:pt x="689" y="316"/>
                  </a:lnTo>
                  <a:lnTo>
                    <a:pt x="691" y="330"/>
                  </a:lnTo>
                  <a:lnTo>
                    <a:pt x="695" y="345"/>
                  </a:lnTo>
                  <a:lnTo>
                    <a:pt x="697" y="358"/>
                  </a:lnTo>
                  <a:lnTo>
                    <a:pt x="699" y="370"/>
                  </a:lnTo>
                  <a:lnTo>
                    <a:pt x="701" y="383"/>
                  </a:lnTo>
                  <a:lnTo>
                    <a:pt x="703" y="393"/>
                  </a:lnTo>
                  <a:lnTo>
                    <a:pt x="707" y="404"/>
                  </a:lnTo>
                  <a:lnTo>
                    <a:pt x="709" y="414"/>
                  </a:lnTo>
                  <a:lnTo>
                    <a:pt x="711" y="424"/>
                  </a:lnTo>
                  <a:lnTo>
                    <a:pt x="712" y="431"/>
                  </a:lnTo>
                  <a:lnTo>
                    <a:pt x="714" y="439"/>
                  </a:lnTo>
                  <a:lnTo>
                    <a:pt x="716" y="447"/>
                  </a:lnTo>
                  <a:lnTo>
                    <a:pt x="720" y="452"/>
                  </a:lnTo>
                  <a:lnTo>
                    <a:pt x="722" y="458"/>
                  </a:lnTo>
                  <a:lnTo>
                    <a:pt x="724" y="464"/>
                  </a:lnTo>
                  <a:lnTo>
                    <a:pt x="724" y="468"/>
                  </a:lnTo>
                  <a:lnTo>
                    <a:pt x="726" y="473"/>
                  </a:lnTo>
                  <a:lnTo>
                    <a:pt x="726" y="477"/>
                  </a:lnTo>
                  <a:lnTo>
                    <a:pt x="726" y="483"/>
                  </a:lnTo>
                  <a:lnTo>
                    <a:pt x="726" y="489"/>
                  </a:lnTo>
                  <a:lnTo>
                    <a:pt x="724" y="493"/>
                  </a:lnTo>
                  <a:lnTo>
                    <a:pt x="722" y="498"/>
                  </a:lnTo>
                  <a:lnTo>
                    <a:pt x="720" y="502"/>
                  </a:lnTo>
                  <a:lnTo>
                    <a:pt x="716" y="508"/>
                  </a:lnTo>
                  <a:lnTo>
                    <a:pt x="711" y="517"/>
                  </a:lnTo>
                  <a:lnTo>
                    <a:pt x="703" y="527"/>
                  </a:lnTo>
                  <a:lnTo>
                    <a:pt x="691" y="539"/>
                  </a:lnTo>
                  <a:lnTo>
                    <a:pt x="680" y="548"/>
                  </a:lnTo>
                  <a:lnTo>
                    <a:pt x="666" y="558"/>
                  </a:lnTo>
                  <a:lnTo>
                    <a:pt x="651" y="565"/>
                  </a:lnTo>
                  <a:lnTo>
                    <a:pt x="636" y="573"/>
                  </a:lnTo>
                  <a:lnTo>
                    <a:pt x="617" y="583"/>
                  </a:lnTo>
                  <a:lnTo>
                    <a:pt x="599" y="590"/>
                  </a:lnTo>
                  <a:lnTo>
                    <a:pt x="580" y="598"/>
                  </a:lnTo>
                  <a:lnTo>
                    <a:pt x="561" y="606"/>
                  </a:lnTo>
                  <a:lnTo>
                    <a:pt x="540" y="611"/>
                  </a:lnTo>
                  <a:lnTo>
                    <a:pt x="517" y="617"/>
                  </a:lnTo>
                  <a:lnTo>
                    <a:pt x="492" y="623"/>
                  </a:lnTo>
                  <a:lnTo>
                    <a:pt x="465" y="627"/>
                  </a:lnTo>
                  <a:lnTo>
                    <a:pt x="438" y="629"/>
                  </a:lnTo>
                  <a:lnTo>
                    <a:pt x="409" y="631"/>
                  </a:lnTo>
                  <a:lnTo>
                    <a:pt x="377" y="631"/>
                  </a:lnTo>
                  <a:lnTo>
                    <a:pt x="344" y="633"/>
                  </a:lnTo>
                  <a:lnTo>
                    <a:pt x="311" y="631"/>
                  </a:lnTo>
                  <a:lnTo>
                    <a:pt x="296" y="631"/>
                  </a:lnTo>
                  <a:lnTo>
                    <a:pt x="281" y="631"/>
                  </a:lnTo>
                  <a:lnTo>
                    <a:pt x="265" y="631"/>
                  </a:lnTo>
                  <a:lnTo>
                    <a:pt x="252" y="629"/>
                  </a:lnTo>
                  <a:lnTo>
                    <a:pt x="238" y="629"/>
                  </a:lnTo>
                  <a:lnTo>
                    <a:pt x="225" y="627"/>
                  </a:lnTo>
                  <a:lnTo>
                    <a:pt x="212" y="625"/>
                  </a:lnTo>
                  <a:lnTo>
                    <a:pt x="200" y="623"/>
                  </a:lnTo>
                  <a:lnTo>
                    <a:pt x="189" y="623"/>
                  </a:lnTo>
                  <a:lnTo>
                    <a:pt x="177" y="621"/>
                  </a:lnTo>
                  <a:lnTo>
                    <a:pt x="167" y="619"/>
                  </a:lnTo>
                  <a:lnTo>
                    <a:pt x="158" y="617"/>
                  </a:lnTo>
                  <a:lnTo>
                    <a:pt x="148" y="613"/>
                  </a:lnTo>
                  <a:lnTo>
                    <a:pt x="141" y="611"/>
                  </a:lnTo>
                  <a:lnTo>
                    <a:pt x="125" y="606"/>
                  </a:lnTo>
                  <a:lnTo>
                    <a:pt x="110" y="598"/>
                  </a:lnTo>
                  <a:lnTo>
                    <a:pt x="96" y="588"/>
                  </a:lnTo>
                  <a:lnTo>
                    <a:pt x="83" y="577"/>
                  </a:lnTo>
                  <a:lnTo>
                    <a:pt x="70" y="565"/>
                  </a:lnTo>
                  <a:lnTo>
                    <a:pt x="58" y="550"/>
                  </a:lnTo>
                  <a:lnTo>
                    <a:pt x="48" y="535"/>
                  </a:lnTo>
                  <a:lnTo>
                    <a:pt x="39" y="517"/>
                  </a:lnTo>
                  <a:lnTo>
                    <a:pt x="35" y="508"/>
                  </a:lnTo>
                  <a:lnTo>
                    <a:pt x="31" y="498"/>
                  </a:lnTo>
                  <a:lnTo>
                    <a:pt x="27" y="489"/>
                  </a:lnTo>
                  <a:lnTo>
                    <a:pt x="24" y="477"/>
                  </a:lnTo>
                  <a:lnTo>
                    <a:pt x="22" y="464"/>
                  </a:lnTo>
                  <a:lnTo>
                    <a:pt x="20" y="450"/>
                  </a:lnTo>
                  <a:lnTo>
                    <a:pt x="18" y="437"/>
                  </a:lnTo>
                  <a:lnTo>
                    <a:pt x="16" y="422"/>
                  </a:lnTo>
                  <a:lnTo>
                    <a:pt x="14" y="404"/>
                  </a:lnTo>
                  <a:lnTo>
                    <a:pt x="14" y="387"/>
                  </a:lnTo>
                  <a:lnTo>
                    <a:pt x="14" y="370"/>
                  </a:lnTo>
                  <a:lnTo>
                    <a:pt x="12" y="351"/>
                  </a:lnTo>
                  <a:lnTo>
                    <a:pt x="12" y="331"/>
                  </a:lnTo>
                  <a:lnTo>
                    <a:pt x="14" y="310"/>
                  </a:lnTo>
                  <a:lnTo>
                    <a:pt x="14" y="287"/>
                  </a:lnTo>
                  <a:lnTo>
                    <a:pt x="16" y="264"/>
                  </a:lnTo>
                  <a:lnTo>
                    <a:pt x="16" y="241"/>
                  </a:lnTo>
                  <a:lnTo>
                    <a:pt x="16" y="222"/>
                  </a:lnTo>
                  <a:lnTo>
                    <a:pt x="18" y="203"/>
                  </a:lnTo>
                  <a:lnTo>
                    <a:pt x="18" y="184"/>
                  </a:lnTo>
                  <a:lnTo>
                    <a:pt x="18" y="167"/>
                  </a:lnTo>
                  <a:lnTo>
                    <a:pt x="18" y="151"/>
                  </a:lnTo>
                  <a:lnTo>
                    <a:pt x="18" y="136"/>
                  </a:lnTo>
                  <a:lnTo>
                    <a:pt x="16" y="122"/>
                  </a:lnTo>
                  <a:lnTo>
                    <a:pt x="16" y="111"/>
                  </a:lnTo>
                  <a:lnTo>
                    <a:pt x="16" y="99"/>
                  </a:lnTo>
                  <a:lnTo>
                    <a:pt x="14" y="90"/>
                  </a:lnTo>
                  <a:lnTo>
                    <a:pt x="14" y="80"/>
                  </a:lnTo>
                  <a:lnTo>
                    <a:pt x="12" y="73"/>
                  </a:lnTo>
                  <a:lnTo>
                    <a:pt x="12" y="67"/>
                  </a:lnTo>
                  <a:lnTo>
                    <a:pt x="10" y="61"/>
                  </a:lnTo>
                  <a:lnTo>
                    <a:pt x="8" y="57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2" y="36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2" y="11"/>
                  </a:lnTo>
                  <a:lnTo>
                    <a:pt x="4" y="5"/>
                  </a:lnTo>
                  <a:lnTo>
                    <a:pt x="4" y="3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5" y="0"/>
                  </a:lnTo>
                  <a:lnTo>
                    <a:pt x="35" y="2"/>
                  </a:lnTo>
                  <a:lnTo>
                    <a:pt x="45" y="3"/>
                  </a:lnTo>
                  <a:lnTo>
                    <a:pt x="54" y="9"/>
                  </a:lnTo>
                  <a:lnTo>
                    <a:pt x="62" y="13"/>
                  </a:lnTo>
                  <a:lnTo>
                    <a:pt x="70" y="19"/>
                  </a:lnTo>
                  <a:lnTo>
                    <a:pt x="75" y="25"/>
                  </a:lnTo>
                  <a:lnTo>
                    <a:pt x="81" y="28"/>
                  </a:lnTo>
                  <a:lnTo>
                    <a:pt x="87" y="34"/>
                  </a:lnTo>
                  <a:lnTo>
                    <a:pt x="91" y="38"/>
                  </a:lnTo>
                  <a:lnTo>
                    <a:pt x="93" y="44"/>
                  </a:lnTo>
                  <a:lnTo>
                    <a:pt x="95" y="51"/>
                  </a:lnTo>
                  <a:lnTo>
                    <a:pt x="96" y="61"/>
                  </a:lnTo>
                  <a:lnTo>
                    <a:pt x="96" y="73"/>
                  </a:lnTo>
                  <a:lnTo>
                    <a:pt x="96" y="84"/>
                  </a:lnTo>
                  <a:lnTo>
                    <a:pt x="96" y="99"/>
                  </a:lnTo>
                  <a:lnTo>
                    <a:pt x="96" y="115"/>
                  </a:lnTo>
                  <a:lnTo>
                    <a:pt x="95" y="132"/>
                  </a:lnTo>
                  <a:lnTo>
                    <a:pt x="93" y="151"/>
                  </a:lnTo>
                  <a:lnTo>
                    <a:pt x="91" y="172"/>
                  </a:lnTo>
                  <a:lnTo>
                    <a:pt x="89" y="195"/>
                  </a:lnTo>
                  <a:lnTo>
                    <a:pt x="85" y="237"/>
                  </a:lnTo>
                  <a:lnTo>
                    <a:pt x="81" y="280"/>
                  </a:lnTo>
                  <a:lnTo>
                    <a:pt x="81" y="303"/>
                  </a:lnTo>
                  <a:lnTo>
                    <a:pt x="81" y="324"/>
                  </a:lnTo>
                  <a:lnTo>
                    <a:pt x="81" y="347"/>
                  </a:lnTo>
                  <a:lnTo>
                    <a:pt x="83" y="366"/>
                  </a:lnTo>
                  <a:lnTo>
                    <a:pt x="83" y="385"/>
                  </a:lnTo>
                  <a:lnTo>
                    <a:pt x="87" y="404"/>
                  </a:lnTo>
                  <a:lnTo>
                    <a:pt x="89" y="420"/>
                  </a:lnTo>
                  <a:lnTo>
                    <a:pt x="93" y="435"/>
                  </a:lnTo>
                  <a:lnTo>
                    <a:pt x="98" y="447"/>
                  </a:lnTo>
                  <a:lnTo>
                    <a:pt x="104" y="458"/>
                  </a:lnTo>
                  <a:lnTo>
                    <a:pt x="110" y="468"/>
                  </a:lnTo>
                  <a:lnTo>
                    <a:pt x="116" y="477"/>
                  </a:lnTo>
                  <a:lnTo>
                    <a:pt x="123" y="485"/>
                  </a:lnTo>
                  <a:lnTo>
                    <a:pt x="133" y="493"/>
                  </a:lnTo>
                  <a:lnTo>
                    <a:pt x="143" y="498"/>
                  </a:lnTo>
                  <a:lnTo>
                    <a:pt x="154" y="504"/>
                  </a:lnTo>
                  <a:lnTo>
                    <a:pt x="167" y="508"/>
                  </a:lnTo>
                  <a:lnTo>
                    <a:pt x="183" y="512"/>
                  </a:lnTo>
                  <a:lnTo>
                    <a:pt x="196" y="514"/>
                  </a:lnTo>
                  <a:lnTo>
                    <a:pt x="212" y="516"/>
                  </a:lnTo>
                  <a:lnTo>
                    <a:pt x="229" y="519"/>
                  </a:lnTo>
                  <a:lnTo>
                    <a:pt x="246" y="521"/>
                  </a:lnTo>
                  <a:lnTo>
                    <a:pt x="263" y="523"/>
                  </a:lnTo>
                  <a:lnTo>
                    <a:pt x="285" y="523"/>
                  </a:lnTo>
                  <a:lnTo>
                    <a:pt x="304" y="525"/>
                  </a:lnTo>
                  <a:lnTo>
                    <a:pt x="327" y="525"/>
                  </a:lnTo>
                  <a:lnTo>
                    <a:pt x="348" y="525"/>
                  </a:lnTo>
                  <a:lnTo>
                    <a:pt x="371" y="523"/>
                  </a:lnTo>
                  <a:lnTo>
                    <a:pt x="392" y="521"/>
                  </a:lnTo>
                  <a:lnTo>
                    <a:pt x="411" y="519"/>
                  </a:lnTo>
                  <a:lnTo>
                    <a:pt x="432" y="516"/>
                  </a:lnTo>
                  <a:lnTo>
                    <a:pt x="451" y="512"/>
                  </a:lnTo>
                  <a:lnTo>
                    <a:pt x="471" y="506"/>
                  </a:lnTo>
                  <a:lnTo>
                    <a:pt x="488" y="498"/>
                  </a:lnTo>
                  <a:lnTo>
                    <a:pt x="505" y="491"/>
                  </a:lnTo>
                  <a:lnTo>
                    <a:pt x="522" y="483"/>
                  </a:lnTo>
                  <a:lnTo>
                    <a:pt x="536" y="475"/>
                  </a:lnTo>
                  <a:lnTo>
                    <a:pt x="549" y="468"/>
                  </a:lnTo>
                  <a:lnTo>
                    <a:pt x="563" y="458"/>
                  </a:lnTo>
                  <a:lnTo>
                    <a:pt x="572" y="450"/>
                  </a:lnTo>
                  <a:lnTo>
                    <a:pt x="582" y="441"/>
                  </a:lnTo>
                  <a:lnTo>
                    <a:pt x="590" y="431"/>
                  </a:lnTo>
                  <a:lnTo>
                    <a:pt x="593" y="427"/>
                  </a:lnTo>
                  <a:lnTo>
                    <a:pt x="595" y="422"/>
                  </a:lnTo>
                  <a:lnTo>
                    <a:pt x="599" y="416"/>
                  </a:lnTo>
                  <a:lnTo>
                    <a:pt x="603" y="410"/>
                  </a:lnTo>
                  <a:lnTo>
                    <a:pt x="605" y="402"/>
                  </a:lnTo>
                  <a:lnTo>
                    <a:pt x="607" y="395"/>
                  </a:lnTo>
                  <a:lnTo>
                    <a:pt x="611" y="387"/>
                  </a:lnTo>
                  <a:lnTo>
                    <a:pt x="613" y="377"/>
                  </a:lnTo>
                  <a:lnTo>
                    <a:pt x="615" y="366"/>
                  </a:lnTo>
                  <a:lnTo>
                    <a:pt x="617" y="356"/>
                  </a:lnTo>
                  <a:lnTo>
                    <a:pt x="618" y="345"/>
                  </a:lnTo>
                  <a:lnTo>
                    <a:pt x="620" y="333"/>
                  </a:lnTo>
                  <a:lnTo>
                    <a:pt x="622" y="320"/>
                  </a:lnTo>
                  <a:lnTo>
                    <a:pt x="624" y="307"/>
                  </a:lnTo>
                  <a:lnTo>
                    <a:pt x="624" y="293"/>
                  </a:lnTo>
                  <a:lnTo>
                    <a:pt x="626" y="278"/>
                  </a:lnTo>
                  <a:lnTo>
                    <a:pt x="626" y="278"/>
                  </a:lnTo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0" name="Freeform 8"/>
            <p:cNvSpPr>
              <a:spLocks/>
            </p:cNvSpPr>
            <p:nvPr/>
          </p:nvSpPr>
          <p:spPr bwMode="auto">
            <a:xfrm>
              <a:off x="2237" y="1312"/>
              <a:ext cx="687" cy="1101"/>
            </a:xfrm>
            <a:custGeom>
              <a:avLst/>
              <a:gdLst>
                <a:gd name="T0" fmla="*/ 550 w 687"/>
                <a:gd name="T1" fmla="*/ 702 h 1101"/>
                <a:gd name="T2" fmla="*/ 497 w 687"/>
                <a:gd name="T3" fmla="*/ 790 h 1101"/>
                <a:gd name="T4" fmla="*/ 430 w 687"/>
                <a:gd name="T5" fmla="*/ 865 h 1101"/>
                <a:gd name="T6" fmla="*/ 393 w 687"/>
                <a:gd name="T7" fmla="*/ 901 h 1101"/>
                <a:gd name="T8" fmla="*/ 332 w 687"/>
                <a:gd name="T9" fmla="*/ 951 h 1101"/>
                <a:gd name="T10" fmla="*/ 257 w 687"/>
                <a:gd name="T11" fmla="*/ 999 h 1101"/>
                <a:gd name="T12" fmla="*/ 184 w 687"/>
                <a:gd name="T13" fmla="*/ 1036 h 1101"/>
                <a:gd name="T14" fmla="*/ 119 w 687"/>
                <a:gd name="T15" fmla="*/ 1066 h 1101"/>
                <a:gd name="T16" fmla="*/ 65 w 687"/>
                <a:gd name="T17" fmla="*/ 1085 h 1101"/>
                <a:gd name="T18" fmla="*/ 27 w 687"/>
                <a:gd name="T19" fmla="*/ 1097 h 1101"/>
                <a:gd name="T20" fmla="*/ 13 w 687"/>
                <a:gd name="T21" fmla="*/ 1101 h 1101"/>
                <a:gd name="T22" fmla="*/ 4 w 687"/>
                <a:gd name="T23" fmla="*/ 1101 h 1101"/>
                <a:gd name="T24" fmla="*/ 0 w 687"/>
                <a:gd name="T25" fmla="*/ 1101 h 1101"/>
                <a:gd name="T26" fmla="*/ 0 w 687"/>
                <a:gd name="T27" fmla="*/ 1095 h 1101"/>
                <a:gd name="T28" fmla="*/ 11 w 687"/>
                <a:gd name="T29" fmla="*/ 1084 h 1101"/>
                <a:gd name="T30" fmla="*/ 34 w 687"/>
                <a:gd name="T31" fmla="*/ 1066 h 1101"/>
                <a:gd name="T32" fmla="*/ 69 w 687"/>
                <a:gd name="T33" fmla="*/ 1043 h 1101"/>
                <a:gd name="T34" fmla="*/ 113 w 687"/>
                <a:gd name="T35" fmla="*/ 1015 h 1101"/>
                <a:gd name="T36" fmla="*/ 186 w 687"/>
                <a:gd name="T37" fmla="*/ 968 h 1101"/>
                <a:gd name="T38" fmla="*/ 291 w 687"/>
                <a:gd name="T39" fmla="*/ 892 h 1101"/>
                <a:gd name="T40" fmla="*/ 353 w 687"/>
                <a:gd name="T41" fmla="*/ 834 h 1101"/>
                <a:gd name="T42" fmla="*/ 393 w 687"/>
                <a:gd name="T43" fmla="*/ 788 h 1101"/>
                <a:gd name="T44" fmla="*/ 453 w 687"/>
                <a:gd name="T45" fmla="*/ 704 h 1101"/>
                <a:gd name="T46" fmla="*/ 508 w 687"/>
                <a:gd name="T47" fmla="*/ 593 h 1101"/>
                <a:gd name="T48" fmla="*/ 550 w 687"/>
                <a:gd name="T49" fmla="*/ 472 h 1101"/>
                <a:gd name="T50" fmla="*/ 577 w 687"/>
                <a:gd name="T51" fmla="*/ 351 h 1101"/>
                <a:gd name="T52" fmla="*/ 589 w 687"/>
                <a:gd name="T53" fmla="*/ 247 h 1101"/>
                <a:gd name="T54" fmla="*/ 591 w 687"/>
                <a:gd name="T55" fmla="*/ 171 h 1101"/>
                <a:gd name="T56" fmla="*/ 587 w 687"/>
                <a:gd name="T57" fmla="*/ 134 h 1101"/>
                <a:gd name="T58" fmla="*/ 583 w 687"/>
                <a:gd name="T59" fmla="*/ 103 h 1101"/>
                <a:gd name="T60" fmla="*/ 579 w 687"/>
                <a:gd name="T61" fmla="*/ 79 h 1101"/>
                <a:gd name="T62" fmla="*/ 573 w 687"/>
                <a:gd name="T63" fmla="*/ 61 h 1101"/>
                <a:gd name="T64" fmla="*/ 568 w 687"/>
                <a:gd name="T65" fmla="*/ 50 h 1101"/>
                <a:gd name="T66" fmla="*/ 554 w 687"/>
                <a:gd name="T67" fmla="*/ 40 h 1101"/>
                <a:gd name="T68" fmla="*/ 552 w 687"/>
                <a:gd name="T69" fmla="*/ 23 h 1101"/>
                <a:gd name="T70" fmla="*/ 558 w 687"/>
                <a:gd name="T71" fmla="*/ 6 h 1101"/>
                <a:gd name="T72" fmla="*/ 575 w 687"/>
                <a:gd name="T73" fmla="*/ 0 h 1101"/>
                <a:gd name="T74" fmla="*/ 604 w 687"/>
                <a:gd name="T75" fmla="*/ 6 h 1101"/>
                <a:gd name="T76" fmla="*/ 641 w 687"/>
                <a:gd name="T77" fmla="*/ 19 h 1101"/>
                <a:gd name="T78" fmla="*/ 667 w 687"/>
                <a:gd name="T79" fmla="*/ 33 h 1101"/>
                <a:gd name="T80" fmla="*/ 683 w 687"/>
                <a:gd name="T81" fmla="*/ 44 h 1101"/>
                <a:gd name="T82" fmla="*/ 685 w 687"/>
                <a:gd name="T83" fmla="*/ 54 h 1101"/>
                <a:gd name="T84" fmla="*/ 687 w 687"/>
                <a:gd name="T85" fmla="*/ 69 h 1101"/>
                <a:gd name="T86" fmla="*/ 687 w 687"/>
                <a:gd name="T87" fmla="*/ 92 h 1101"/>
                <a:gd name="T88" fmla="*/ 685 w 687"/>
                <a:gd name="T89" fmla="*/ 119 h 1101"/>
                <a:gd name="T90" fmla="*/ 683 w 687"/>
                <a:gd name="T91" fmla="*/ 151 h 1101"/>
                <a:gd name="T92" fmla="*/ 671 w 687"/>
                <a:gd name="T93" fmla="*/ 274 h 1101"/>
                <a:gd name="T94" fmla="*/ 658 w 687"/>
                <a:gd name="T95" fmla="*/ 384 h 1101"/>
                <a:gd name="T96" fmla="*/ 639 w 687"/>
                <a:gd name="T97" fmla="*/ 477 h 1101"/>
                <a:gd name="T98" fmla="*/ 608 w 687"/>
                <a:gd name="T99" fmla="*/ 573 h 1101"/>
                <a:gd name="T100" fmla="*/ 579 w 687"/>
                <a:gd name="T101" fmla="*/ 639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7" h="1101">
                  <a:moveTo>
                    <a:pt x="579" y="639"/>
                  </a:moveTo>
                  <a:lnTo>
                    <a:pt x="566" y="669"/>
                  </a:lnTo>
                  <a:lnTo>
                    <a:pt x="550" y="702"/>
                  </a:lnTo>
                  <a:lnTo>
                    <a:pt x="535" y="733"/>
                  </a:lnTo>
                  <a:lnTo>
                    <a:pt x="516" y="761"/>
                  </a:lnTo>
                  <a:lnTo>
                    <a:pt x="497" y="790"/>
                  </a:lnTo>
                  <a:lnTo>
                    <a:pt x="476" y="817"/>
                  </a:lnTo>
                  <a:lnTo>
                    <a:pt x="454" y="842"/>
                  </a:lnTo>
                  <a:lnTo>
                    <a:pt x="430" y="865"/>
                  </a:lnTo>
                  <a:lnTo>
                    <a:pt x="418" y="878"/>
                  </a:lnTo>
                  <a:lnTo>
                    <a:pt x="407" y="890"/>
                  </a:lnTo>
                  <a:lnTo>
                    <a:pt x="393" y="901"/>
                  </a:lnTo>
                  <a:lnTo>
                    <a:pt x="382" y="911"/>
                  </a:lnTo>
                  <a:lnTo>
                    <a:pt x="357" y="932"/>
                  </a:lnTo>
                  <a:lnTo>
                    <a:pt x="332" y="951"/>
                  </a:lnTo>
                  <a:lnTo>
                    <a:pt x="307" y="968"/>
                  </a:lnTo>
                  <a:lnTo>
                    <a:pt x="282" y="984"/>
                  </a:lnTo>
                  <a:lnTo>
                    <a:pt x="257" y="999"/>
                  </a:lnTo>
                  <a:lnTo>
                    <a:pt x="232" y="1013"/>
                  </a:lnTo>
                  <a:lnTo>
                    <a:pt x="209" y="1024"/>
                  </a:lnTo>
                  <a:lnTo>
                    <a:pt x="184" y="1036"/>
                  </a:lnTo>
                  <a:lnTo>
                    <a:pt x="163" y="1047"/>
                  </a:lnTo>
                  <a:lnTo>
                    <a:pt x="140" y="1057"/>
                  </a:lnTo>
                  <a:lnTo>
                    <a:pt x="119" y="1066"/>
                  </a:lnTo>
                  <a:lnTo>
                    <a:pt x="99" y="1074"/>
                  </a:lnTo>
                  <a:lnTo>
                    <a:pt x="82" y="1080"/>
                  </a:lnTo>
                  <a:lnTo>
                    <a:pt x="65" y="1085"/>
                  </a:lnTo>
                  <a:lnTo>
                    <a:pt x="50" y="1091"/>
                  </a:lnTo>
                  <a:lnTo>
                    <a:pt x="38" y="1095"/>
                  </a:lnTo>
                  <a:lnTo>
                    <a:pt x="27" y="1097"/>
                  </a:lnTo>
                  <a:lnTo>
                    <a:pt x="21" y="1099"/>
                  </a:lnTo>
                  <a:lnTo>
                    <a:pt x="17" y="1101"/>
                  </a:lnTo>
                  <a:lnTo>
                    <a:pt x="13" y="1101"/>
                  </a:lnTo>
                  <a:lnTo>
                    <a:pt x="9" y="1101"/>
                  </a:lnTo>
                  <a:lnTo>
                    <a:pt x="5" y="1101"/>
                  </a:lnTo>
                  <a:lnTo>
                    <a:pt x="4" y="1101"/>
                  </a:lnTo>
                  <a:lnTo>
                    <a:pt x="2" y="1101"/>
                  </a:lnTo>
                  <a:lnTo>
                    <a:pt x="0" y="1101"/>
                  </a:lnTo>
                  <a:lnTo>
                    <a:pt x="0" y="1101"/>
                  </a:lnTo>
                  <a:lnTo>
                    <a:pt x="0" y="1099"/>
                  </a:lnTo>
                  <a:lnTo>
                    <a:pt x="0" y="1097"/>
                  </a:lnTo>
                  <a:lnTo>
                    <a:pt x="0" y="1095"/>
                  </a:lnTo>
                  <a:lnTo>
                    <a:pt x="2" y="1091"/>
                  </a:lnTo>
                  <a:lnTo>
                    <a:pt x="5" y="1087"/>
                  </a:lnTo>
                  <a:lnTo>
                    <a:pt x="11" y="1084"/>
                  </a:lnTo>
                  <a:lnTo>
                    <a:pt x="17" y="1078"/>
                  </a:lnTo>
                  <a:lnTo>
                    <a:pt x="25" y="1072"/>
                  </a:lnTo>
                  <a:lnTo>
                    <a:pt x="34" y="1066"/>
                  </a:lnTo>
                  <a:lnTo>
                    <a:pt x="44" y="1059"/>
                  </a:lnTo>
                  <a:lnTo>
                    <a:pt x="55" y="1051"/>
                  </a:lnTo>
                  <a:lnTo>
                    <a:pt x="69" y="1043"/>
                  </a:lnTo>
                  <a:lnTo>
                    <a:pt x="82" y="1034"/>
                  </a:lnTo>
                  <a:lnTo>
                    <a:pt x="98" y="1024"/>
                  </a:lnTo>
                  <a:lnTo>
                    <a:pt x="113" y="1015"/>
                  </a:lnTo>
                  <a:lnTo>
                    <a:pt x="130" y="1003"/>
                  </a:lnTo>
                  <a:lnTo>
                    <a:pt x="149" y="991"/>
                  </a:lnTo>
                  <a:lnTo>
                    <a:pt x="186" y="968"/>
                  </a:lnTo>
                  <a:lnTo>
                    <a:pt x="222" y="944"/>
                  </a:lnTo>
                  <a:lnTo>
                    <a:pt x="257" y="919"/>
                  </a:lnTo>
                  <a:lnTo>
                    <a:pt x="291" y="892"/>
                  </a:lnTo>
                  <a:lnTo>
                    <a:pt x="324" y="863"/>
                  </a:lnTo>
                  <a:lnTo>
                    <a:pt x="337" y="850"/>
                  </a:lnTo>
                  <a:lnTo>
                    <a:pt x="353" y="834"/>
                  </a:lnTo>
                  <a:lnTo>
                    <a:pt x="368" y="819"/>
                  </a:lnTo>
                  <a:lnTo>
                    <a:pt x="382" y="804"/>
                  </a:lnTo>
                  <a:lnTo>
                    <a:pt x="393" y="788"/>
                  </a:lnTo>
                  <a:lnTo>
                    <a:pt x="407" y="771"/>
                  </a:lnTo>
                  <a:lnTo>
                    <a:pt x="430" y="738"/>
                  </a:lnTo>
                  <a:lnTo>
                    <a:pt x="453" y="704"/>
                  </a:lnTo>
                  <a:lnTo>
                    <a:pt x="474" y="667"/>
                  </a:lnTo>
                  <a:lnTo>
                    <a:pt x="491" y="631"/>
                  </a:lnTo>
                  <a:lnTo>
                    <a:pt x="508" y="593"/>
                  </a:lnTo>
                  <a:lnTo>
                    <a:pt x="524" y="554"/>
                  </a:lnTo>
                  <a:lnTo>
                    <a:pt x="539" y="512"/>
                  </a:lnTo>
                  <a:lnTo>
                    <a:pt x="550" y="472"/>
                  </a:lnTo>
                  <a:lnTo>
                    <a:pt x="560" y="430"/>
                  </a:lnTo>
                  <a:lnTo>
                    <a:pt x="570" y="389"/>
                  </a:lnTo>
                  <a:lnTo>
                    <a:pt x="577" y="351"/>
                  </a:lnTo>
                  <a:lnTo>
                    <a:pt x="583" y="314"/>
                  </a:lnTo>
                  <a:lnTo>
                    <a:pt x="587" y="280"/>
                  </a:lnTo>
                  <a:lnTo>
                    <a:pt x="589" y="247"/>
                  </a:lnTo>
                  <a:lnTo>
                    <a:pt x="591" y="215"/>
                  </a:lnTo>
                  <a:lnTo>
                    <a:pt x="593" y="184"/>
                  </a:lnTo>
                  <a:lnTo>
                    <a:pt x="591" y="171"/>
                  </a:lnTo>
                  <a:lnTo>
                    <a:pt x="591" y="157"/>
                  </a:lnTo>
                  <a:lnTo>
                    <a:pt x="589" y="146"/>
                  </a:lnTo>
                  <a:lnTo>
                    <a:pt x="587" y="134"/>
                  </a:lnTo>
                  <a:lnTo>
                    <a:pt x="587" y="123"/>
                  </a:lnTo>
                  <a:lnTo>
                    <a:pt x="585" y="113"/>
                  </a:lnTo>
                  <a:lnTo>
                    <a:pt x="583" y="103"/>
                  </a:lnTo>
                  <a:lnTo>
                    <a:pt x="583" y="94"/>
                  </a:lnTo>
                  <a:lnTo>
                    <a:pt x="581" y="86"/>
                  </a:lnTo>
                  <a:lnTo>
                    <a:pt x="579" y="79"/>
                  </a:lnTo>
                  <a:lnTo>
                    <a:pt x="577" y="73"/>
                  </a:lnTo>
                  <a:lnTo>
                    <a:pt x="575" y="67"/>
                  </a:lnTo>
                  <a:lnTo>
                    <a:pt x="573" y="61"/>
                  </a:lnTo>
                  <a:lnTo>
                    <a:pt x="572" y="57"/>
                  </a:lnTo>
                  <a:lnTo>
                    <a:pt x="570" y="54"/>
                  </a:lnTo>
                  <a:lnTo>
                    <a:pt x="568" y="50"/>
                  </a:lnTo>
                  <a:lnTo>
                    <a:pt x="562" y="48"/>
                  </a:lnTo>
                  <a:lnTo>
                    <a:pt x="558" y="44"/>
                  </a:lnTo>
                  <a:lnTo>
                    <a:pt x="554" y="40"/>
                  </a:lnTo>
                  <a:lnTo>
                    <a:pt x="552" y="34"/>
                  </a:lnTo>
                  <a:lnTo>
                    <a:pt x="552" y="31"/>
                  </a:lnTo>
                  <a:lnTo>
                    <a:pt x="552" y="23"/>
                  </a:lnTo>
                  <a:lnTo>
                    <a:pt x="554" y="17"/>
                  </a:lnTo>
                  <a:lnTo>
                    <a:pt x="556" y="10"/>
                  </a:lnTo>
                  <a:lnTo>
                    <a:pt x="558" y="6"/>
                  </a:lnTo>
                  <a:lnTo>
                    <a:pt x="564" y="2"/>
                  </a:lnTo>
                  <a:lnTo>
                    <a:pt x="568" y="0"/>
                  </a:lnTo>
                  <a:lnTo>
                    <a:pt x="575" y="0"/>
                  </a:lnTo>
                  <a:lnTo>
                    <a:pt x="583" y="0"/>
                  </a:lnTo>
                  <a:lnTo>
                    <a:pt x="593" y="2"/>
                  </a:lnTo>
                  <a:lnTo>
                    <a:pt x="604" y="6"/>
                  </a:lnTo>
                  <a:lnTo>
                    <a:pt x="616" y="10"/>
                  </a:lnTo>
                  <a:lnTo>
                    <a:pt x="629" y="15"/>
                  </a:lnTo>
                  <a:lnTo>
                    <a:pt x="641" y="19"/>
                  </a:lnTo>
                  <a:lnTo>
                    <a:pt x="650" y="25"/>
                  </a:lnTo>
                  <a:lnTo>
                    <a:pt x="660" y="29"/>
                  </a:lnTo>
                  <a:lnTo>
                    <a:pt x="667" y="33"/>
                  </a:lnTo>
                  <a:lnTo>
                    <a:pt x="675" y="36"/>
                  </a:lnTo>
                  <a:lnTo>
                    <a:pt x="679" y="40"/>
                  </a:lnTo>
                  <a:lnTo>
                    <a:pt x="683" y="44"/>
                  </a:lnTo>
                  <a:lnTo>
                    <a:pt x="683" y="46"/>
                  </a:lnTo>
                  <a:lnTo>
                    <a:pt x="685" y="50"/>
                  </a:lnTo>
                  <a:lnTo>
                    <a:pt x="685" y="54"/>
                  </a:lnTo>
                  <a:lnTo>
                    <a:pt x="685" y="57"/>
                  </a:lnTo>
                  <a:lnTo>
                    <a:pt x="687" y="63"/>
                  </a:lnTo>
                  <a:lnTo>
                    <a:pt x="687" y="69"/>
                  </a:lnTo>
                  <a:lnTo>
                    <a:pt x="687" y="77"/>
                  </a:lnTo>
                  <a:lnTo>
                    <a:pt x="687" y="84"/>
                  </a:lnTo>
                  <a:lnTo>
                    <a:pt x="687" y="92"/>
                  </a:lnTo>
                  <a:lnTo>
                    <a:pt x="687" y="100"/>
                  </a:lnTo>
                  <a:lnTo>
                    <a:pt x="687" y="109"/>
                  </a:lnTo>
                  <a:lnTo>
                    <a:pt x="685" y="119"/>
                  </a:lnTo>
                  <a:lnTo>
                    <a:pt x="685" y="128"/>
                  </a:lnTo>
                  <a:lnTo>
                    <a:pt x="685" y="140"/>
                  </a:lnTo>
                  <a:lnTo>
                    <a:pt x="683" y="151"/>
                  </a:lnTo>
                  <a:lnTo>
                    <a:pt x="683" y="163"/>
                  </a:lnTo>
                  <a:lnTo>
                    <a:pt x="677" y="219"/>
                  </a:lnTo>
                  <a:lnTo>
                    <a:pt x="671" y="274"/>
                  </a:lnTo>
                  <a:lnTo>
                    <a:pt x="666" y="330"/>
                  </a:lnTo>
                  <a:lnTo>
                    <a:pt x="662" y="357"/>
                  </a:lnTo>
                  <a:lnTo>
                    <a:pt x="658" y="384"/>
                  </a:lnTo>
                  <a:lnTo>
                    <a:pt x="652" y="414"/>
                  </a:lnTo>
                  <a:lnTo>
                    <a:pt x="646" y="445"/>
                  </a:lnTo>
                  <a:lnTo>
                    <a:pt x="639" y="477"/>
                  </a:lnTo>
                  <a:lnTo>
                    <a:pt x="631" y="508"/>
                  </a:lnTo>
                  <a:lnTo>
                    <a:pt x="620" y="541"/>
                  </a:lnTo>
                  <a:lnTo>
                    <a:pt x="608" y="573"/>
                  </a:lnTo>
                  <a:lnTo>
                    <a:pt x="595" y="606"/>
                  </a:lnTo>
                  <a:lnTo>
                    <a:pt x="579" y="639"/>
                  </a:lnTo>
                  <a:lnTo>
                    <a:pt x="579" y="639"/>
                  </a:lnTo>
                </a:path>
              </a:pathLst>
            </a:custGeom>
            <a:solidFill>
              <a:srgbClr val="0033CC"/>
            </a:solidFill>
            <a:ln w="9525">
              <a:solidFill>
                <a:srgbClr val="0033CC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81" name="WordArt 9"/>
          <p:cNvSpPr>
            <a:spLocks noChangeArrowheads="1" noChangeShapeType="1" noTextEdit="1"/>
          </p:cNvSpPr>
          <p:nvPr/>
        </p:nvSpPr>
        <p:spPr bwMode="auto">
          <a:xfrm>
            <a:off x="533400" y="381000"/>
            <a:ext cx="2667000" cy="685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787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宋体"/>
                <a:ea typeface="宋体"/>
              </a:rPr>
              <a:t>我会写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45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042988" y="1844675"/>
            <a:ext cx="3352800" cy="3352800"/>
          </a:xfrm>
          <a:prstGeom prst="rect">
            <a:avLst/>
          </a:prstGeom>
          <a:solidFill>
            <a:srgbClr val="CC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756" name="Group 4"/>
          <p:cNvGrpSpPr>
            <a:grpSpLocks/>
          </p:cNvGrpSpPr>
          <p:nvPr/>
        </p:nvGrpSpPr>
        <p:grpSpPr bwMode="auto">
          <a:xfrm>
            <a:off x="1066800" y="1828800"/>
            <a:ext cx="3352800" cy="3352800"/>
            <a:chOff x="1248" y="576"/>
            <a:chExt cx="2112" cy="2112"/>
          </a:xfrm>
        </p:grpSpPr>
        <p:sp>
          <p:nvSpPr>
            <p:cNvPr id="74757" name="Line 5"/>
            <p:cNvSpPr>
              <a:spLocks noChangeShapeType="1"/>
            </p:cNvSpPr>
            <p:nvPr/>
          </p:nvSpPr>
          <p:spPr bwMode="auto">
            <a:xfrm>
              <a:off x="1248" y="1632"/>
              <a:ext cx="21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58" name="Line 6"/>
            <p:cNvSpPr>
              <a:spLocks noChangeShapeType="1"/>
            </p:cNvSpPr>
            <p:nvPr/>
          </p:nvSpPr>
          <p:spPr bwMode="auto">
            <a:xfrm>
              <a:off x="2304" y="576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304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5400" b="1">
                <a:ea typeface="楷体_GB2312" pitchFamily="49" charset="-122"/>
              </a:rPr>
              <a:t>田字格</a:t>
            </a:r>
          </a:p>
        </p:txBody>
      </p:sp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1619250" y="1628775"/>
            <a:ext cx="32766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0" b="1">
                <a:solidFill>
                  <a:srgbClr val="FF0066"/>
                </a:solidFill>
                <a:ea typeface="楷体_GB2312" pitchFamily="49" charset="-122"/>
              </a:rPr>
              <a:t>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45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1066800" y="1828800"/>
            <a:ext cx="3352800" cy="3352800"/>
          </a:xfrm>
          <a:prstGeom prst="rect">
            <a:avLst/>
          </a:prstGeom>
          <a:solidFill>
            <a:srgbClr val="CC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5780" name="Group 4"/>
          <p:cNvGrpSpPr>
            <a:grpSpLocks/>
          </p:cNvGrpSpPr>
          <p:nvPr/>
        </p:nvGrpSpPr>
        <p:grpSpPr bwMode="auto">
          <a:xfrm>
            <a:off x="1066800" y="1828800"/>
            <a:ext cx="3352800" cy="3352800"/>
            <a:chOff x="1248" y="576"/>
            <a:chExt cx="2112" cy="2112"/>
          </a:xfrm>
        </p:grpSpPr>
        <p:sp>
          <p:nvSpPr>
            <p:cNvPr id="75781" name="Line 5"/>
            <p:cNvSpPr>
              <a:spLocks noChangeShapeType="1"/>
            </p:cNvSpPr>
            <p:nvPr/>
          </p:nvSpPr>
          <p:spPr bwMode="auto">
            <a:xfrm>
              <a:off x="1248" y="1632"/>
              <a:ext cx="21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2" name="Line 6"/>
            <p:cNvSpPr>
              <a:spLocks noChangeShapeType="1"/>
            </p:cNvSpPr>
            <p:nvPr/>
          </p:nvSpPr>
          <p:spPr bwMode="auto">
            <a:xfrm>
              <a:off x="2304" y="576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304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5400" b="1">
                <a:ea typeface="楷体_GB2312" pitchFamily="49" charset="-122"/>
              </a:rPr>
              <a:t>田字格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1476375" y="1844675"/>
            <a:ext cx="32766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0" b="1">
                <a:solidFill>
                  <a:srgbClr val="FF0066"/>
                </a:solidFill>
                <a:ea typeface="楷体_GB2312" pitchFamily="49" charset="-122"/>
              </a:rPr>
              <a:t>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45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066800" y="1828800"/>
            <a:ext cx="3352800" cy="3352800"/>
          </a:xfrm>
          <a:prstGeom prst="rect">
            <a:avLst/>
          </a:prstGeom>
          <a:solidFill>
            <a:srgbClr val="CCFF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1066800" y="1828800"/>
            <a:ext cx="3352800" cy="3352800"/>
            <a:chOff x="1248" y="576"/>
            <a:chExt cx="2112" cy="2112"/>
          </a:xfrm>
        </p:grpSpPr>
        <p:sp>
          <p:nvSpPr>
            <p:cNvPr id="76805" name="Line 5"/>
            <p:cNvSpPr>
              <a:spLocks noChangeShapeType="1"/>
            </p:cNvSpPr>
            <p:nvPr/>
          </p:nvSpPr>
          <p:spPr bwMode="auto">
            <a:xfrm>
              <a:off x="1248" y="1632"/>
              <a:ext cx="21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06" name="Line 6"/>
            <p:cNvSpPr>
              <a:spLocks noChangeShapeType="1"/>
            </p:cNvSpPr>
            <p:nvPr/>
          </p:nvSpPr>
          <p:spPr bwMode="auto">
            <a:xfrm>
              <a:off x="2304" y="576"/>
              <a:ext cx="0" cy="21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2438400" y="381000"/>
            <a:ext cx="304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5400" b="1">
                <a:ea typeface="楷体_GB2312" pitchFamily="49" charset="-122"/>
              </a:rPr>
              <a:t>田字格</a:t>
            </a:r>
          </a:p>
        </p:txBody>
      </p:sp>
      <p:sp>
        <p:nvSpPr>
          <p:cNvPr id="76808" name="Text Box 8"/>
          <p:cNvSpPr txBox="1">
            <a:spLocks noChangeArrowheads="1"/>
          </p:cNvSpPr>
          <p:nvPr/>
        </p:nvSpPr>
        <p:spPr bwMode="auto">
          <a:xfrm>
            <a:off x="1547813" y="1844675"/>
            <a:ext cx="32766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0" b="1">
                <a:solidFill>
                  <a:srgbClr val="FF0066"/>
                </a:solidFill>
                <a:ea typeface="楷体_GB2312" pitchFamily="49" charset="-122"/>
              </a:rPr>
              <a:t>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762000" y="1447800"/>
            <a:ext cx="71786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8980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400" dirty="0">
                <a:solidFill>
                  <a:srgbClr val="660066"/>
                </a:solidFill>
                <a:ea typeface="隶书" pitchFamily="49" charset="-122"/>
              </a:rPr>
              <a:t>分层作业：</a:t>
            </a:r>
            <a:r>
              <a:rPr lang="en-US" altLang="zh-CN" sz="4400" dirty="0">
                <a:solidFill>
                  <a:srgbClr val="660066"/>
                </a:solidFill>
                <a:ea typeface="隶书" pitchFamily="49" charset="-122"/>
                <a:sym typeface="Wingdings" pitchFamily="2" charset="2"/>
              </a:rPr>
              <a:t>(</a:t>
            </a:r>
            <a:r>
              <a:rPr lang="zh-CN" altLang="en-US" sz="4400" dirty="0">
                <a:solidFill>
                  <a:srgbClr val="660066"/>
                </a:solidFill>
                <a:ea typeface="隶书" pitchFamily="49" charset="-122"/>
                <a:sym typeface="Wingdings" pitchFamily="2" charset="2"/>
              </a:rPr>
              <a:t>任选一项</a:t>
            </a:r>
            <a:r>
              <a:rPr lang="en-US" altLang="zh-CN" sz="4400" dirty="0">
                <a:solidFill>
                  <a:srgbClr val="660066"/>
                </a:solidFill>
                <a:ea typeface="隶书" pitchFamily="49" charset="-122"/>
                <a:sym typeface="Wingdings" pitchFamily="2" charset="2"/>
              </a:rPr>
              <a:t>)</a:t>
            </a:r>
            <a:endParaRPr lang="en-US" altLang="zh-CN" sz="4400" dirty="0">
              <a:solidFill>
                <a:srgbClr val="660066"/>
              </a:solidFill>
              <a:ea typeface="隶书" pitchFamily="49" charset="-122"/>
            </a:endParaRPr>
          </a:p>
          <a:p>
            <a:r>
              <a:rPr lang="en-US" altLang="zh-CN" sz="4400" dirty="0">
                <a:solidFill>
                  <a:srgbClr val="660066"/>
                </a:solidFill>
                <a:ea typeface="隶书" pitchFamily="49" charset="-122"/>
              </a:rPr>
              <a:t>1.</a:t>
            </a:r>
            <a:r>
              <a:rPr lang="zh-CN" altLang="en-US" sz="4400" dirty="0">
                <a:solidFill>
                  <a:srgbClr val="660066"/>
                </a:solidFill>
                <a:ea typeface="隶书" pitchFamily="49" charset="-122"/>
              </a:rPr>
              <a:t>想像你坐在月亮上，把你看到的、想到的画下来。</a:t>
            </a:r>
          </a:p>
          <a:p>
            <a:r>
              <a:rPr lang="en-US" altLang="zh-CN" sz="4400" dirty="0">
                <a:solidFill>
                  <a:srgbClr val="660066"/>
                </a:solidFill>
                <a:ea typeface="隶书" pitchFamily="49" charset="-122"/>
              </a:rPr>
              <a:t>2.</a:t>
            </a:r>
            <a:r>
              <a:rPr lang="zh-CN" altLang="en-US" sz="4400" dirty="0">
                <a:solidFill>
                  <a:srgbClr val="660066"/>
                </a:solidFill>
                <a:ea typeface="隶书" pitchFamily="49" charset="-122"/>
              </a:rPr>
              <a:t>把这篇课文背给爸爸、妈妈听。</a:t>
            </a:r>
          </a:p>
          <a:p>
            <a:r>
              <a:rPr lang="en-US" altLang="zh-CN" sz="4400" dirty="0">
                <a:solidFill>
                  <a:srgbClr val="660066"/>
                </a:solidFill>
                <a:ea typeface="隶书" pitchFamily="49" charset="-122"/>
              </a:rPr>
              <a:t>3.</a:t>
            </a:r>
            <a:r>
              <a:rPr lang="zh-CN" altLang="en-US" sz="4400" dirty="0">
                <a:solidFill>
                  <a:srgbClr val="660066"/>
                </a:solidFill>
                <a:ea typeface="隶书" pitchFamily="49" charset="-122"/>
              </a:rPr>
              <a:t>找一找与月亮有关的传说、故事或歌谣。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月亮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533400" y="6096000"/>
            <a:ext cx="807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 dirty="0">
                <a:solidFill>
                  <a:schemeClr val="accent2"/>
                </a:solidFill>
                <a:ea typeface="隶书" pitchFamily="49" charset="-122"/>
              </a:rPr>
              <a:t>空间观察者在天文台捕捉到的月亮照片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月球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7969250" y="5029200"/>
            <a:ext cx="10985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6000" b="1">
                <a:solidFill>
                  <a:schemeClr val="bg1"/>
                </a:solidFill>
                <a:ea typeface="隶书" pitchFamily="49" charset="-122"/>
              </a:rPr>
              <a:t>月球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月球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44000" cy="699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7969250" y="5019675"/>
            <a:ext cx="10985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6000" b="1">
                <a:solidFill>
                  <a:schemeClr val="bg1"/>
                </a:solidFill>
                <a:ea typeface="隶书" pitchFamily="49" charset="-122"/>
              </a:rPr>
              <a:t>月球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AutoShape 2"/>
          <p:cNvSpPr>
            <a:spLocks noChangeArrowheads="1"/>
          </p:cNvSpPr>
          <p:nvPr/>
        </p:nvSpPr>
        <p:spPr bwMode="auto">
          <a:xfrm>
            <a:off x="3657600" y="1447800"/>
            <a:ext cx="2743200" cy="2590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9600">
                <a:solidFill>
                  <a:srgbClr val="3333FF"/>
                </a:solidFill>
              </a:rPr>
              <a:t>坐</a:t>
            </a:r>
          </a:p>
        </p:txBody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4479925" y="14922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3333FF"/>
                </a:solidFill>
              </a:rPr>
              <a:t>坐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5773738" y="2697163"/>
            <a:ext cx="7334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3600">
                <a:solidFill>
                  <a:srgbClr val="3333FF"/>
                </a:solidFill>
              </a:rPr>
              <a:t>坐</a:t>
            </a:r>
          </a:p>
        </p:txBody>
      </p:sp>
      <p:pic>
        <p:nvPicPr>
          <p:cNvPr id="91141" name="Picture 5" descr="AG00031_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010400" y="914400"/>
            <a:ext cx="1447800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42" name="Picture 6" descr="BD13659_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343400" y="4191000"/>
            <a:ext cx="2590800" cy="15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43" name="Picture 7" descr="AG00625_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1858963" cy="13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BD13693_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600200" y="3200400"/>
            <a:ext cx="1600200" cy="7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1145" name="Picture 9" descr="DD00681_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-1676400" y="-762000"/>
            <a:ext cx="12877800" cy="861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1146" name="Rectangle 10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8604250" y="6308725"/>
            <a:ext cx="215900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 animBg="1" autoUpdateAnimBg="0"/>
      <p:bldP spid="91139" grpId="0" autoUpdateAnimBg="0"/>
      <p:bldP spid="91140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十五的月亮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1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1524000" y="2133600"/>
            <a:ext cx="6324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5400" b="1">
                <a:solidFill>
                  <a:srgbClr val="FFFF00"/>
                </a:solidFill>
                <a:ea typeface="隶书" pitchFamily="49" charset="-122"/>
              </a:rPr>
              <a:t>故事：</a:t>
            </a:r>
            <a:r>
              <a:rPr kumimoji="0" lang="en-US" altLang="zh-CN" sz="5400" b="1">
                <a:solidFill>
                  <a:srgbClr val="FFFF00"/>
                </a:solidFill>
                <a:ea typeface="隶书" pitchFamily="49" charset="-122"/>
              </a:rPr>
              <a:t>《</a:t>
            </a:r>
            <a:r>
              <a:rPr kumimoji="0" lang="zh-CN" altLang="en-US" sz="5400" b="1">
                <a:solidFill>
                  <a:srgbClr val="FFFF00"/>
                </a:solidFill>
                <a:ea typeface="隶书" pitchFamily="49" charset="-122"/>
              </a:rPr>
              <a:t>嫦娥奔月</a:t>
            </a:r>
            <a:r>
              <a:rPr kumimoji="0" lang="en-US" altLang="zh-CN" sz="5400" b="1">
                <a:solidFill>
                  <a:srgbClr val="FFFF00"/>
                </a:solidFill>
                <a:ea typeface="隶书" pitchFamily="49" charset="-122"/>
              </a:rPr>
              <a:t>》</a:t>
            </a:r>
          </a:p>
        </p:txBody>
      </p:sp>
      <p:pic>
        <p:nvPicPr>
          <p:cNvPr id="84996" name="嫦娥奔月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0520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49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9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996"/>
                  </p:tgtEl>
                </p:cond>
              </p:nextCondLst>
            </p:seq>
            <p:audio>
              <p:cMediaNode>
                <p:cTn id="7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996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阿波罗15飞船的宇航员和月球车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7924800" y="76200"/>
            <a:ext cx="733425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>
                <a:solidFill>
                  <a:srgbClr val="FF3300"/>
                </a:solidFill>
                <a:latin typeface="隶书" pitchFamily="49" charset="-122"/>
                <a:ea typeface="隶书" pitchFamily="49" charset="-122"/>
              </a:rPr>
              <a:t>阿波罗</a:t>
            </a:r>
            <a:r>
              <a:rPr kumimoji="0" lang="en-US" altLang="zh-CN" sz="3600" b="1">
                <a:solidFill>
                  <a:srgbClr val="FF3300"/>
                </a:solidFill>
                <a:latin typeface="隶书" pitchFamily="49" charset="-122"/>
                <a:ea typeface="隶书" pitchFamily="49" charset="-122"/>
              </a:rPr>
              <a:t>15</a:t>
            </a:r>
            <a:r>
              <a:rPr kumimoji="0" lang="zh-CN" altLang="en-US" sz="3600" b="1">
                <a:solidFill>
                  <a:srgbClr val="FF3300"/>
                </a:solidFill>
                <a:latin typeface="隶书" pitchFamily="49" charset="-122"/>
                <a:ea typeface="隶书" pitchFamily="49" charset="-122"/>
              </a:rPr>
              <a:t>飞船的宇航员和月球车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月球上行驶的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286000" y="6096000"/>
            <a:ext cx="457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800" b="1">
                <a:solidFill>
                  <a:srgbClr val="FF3300"/>
                </a:solidFill>
                <a:ea typeface="隶书" pitchFamily="49" charset="-122"/>
              </a:rPr>
              <a:t>月球上行驶的车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在月球上行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28913" y="0"/>
            <a:ext cx="64150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753070" y="1371600"/>
            <a:ext cx="92333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4800" b="1" dirty="0">
                <a:solidFill>
                  <a:srgbClr val="FF3300"/>
                </a:solidFill>
                <a:ea typeface="隶书" pitchFamily="49" charset="-122"/>
              </a:rPr>
              <a:t>在月球上</a:t>
            </a:r>
            <a:r>
              <a:rPr kumimoji="0" lang="zh-CN" altLang="en-US" sz="4800" b="1" dirty="0" smtClean="0">
                <a:solidFill>
                  <a:srgbClr val="FF3300"/>
                </a:solidFill>
                <a:ea typeface="隶书" pitchFamily="49" charset="-122"/>
              </a:rPr>
              <a:t>行走 </a:t>
            </a:r>
            <a:endParaRPr kumimoji="0" lang="zh-CN" altLang="en-US" sz="4800" b="1" dirty="0">
              <a:solidFill>
                <a:srgbClr val="FF3300"/>
              </a:solidFill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中国首艘载人飞船“神舟”五号发射成功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138336" y="6095998"/>
            <a:ext cx="8867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3600" b="1" dirty="0">
                <a:solidFill>
                  <a:srgbClr val="FF3300"/>
                </a:solidFill>
                <a:ea typeface="隶书" pitchFamily="49" charset="-122"/>
              </a:rPr>
              <a:t>中国首艘载人飞船“神舟”五号发射成功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AG00432_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28194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63" name="Picture 3" descr="j009567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1447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3352800" y="1066800"/>
            <a:ext cx="26670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4114800" y="1462088"/>
            <a:ext cx="1301750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8800">
                <a:solidFill>
                  <a:srgbClr val="3333FF"/>
                </a:solidFill>
              </a:rPr>
              <a:t>星</a:t>
            </a:r>
          </a:p>
        </p:txBody>
      </p:sp>
      <p:pic>
        <p:nvPicPr>
          <p:cNvPr id="92166" name="Picture 6" descr="DD01082_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13906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3565525" y="2559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星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5165725" y="28638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星</a:t>
            </a:r>
          </a:p>
        </p:txBody>
      </p:sp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5394325" y="11874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星</a:t>
            </a:r>
          </a:p>
        </p:txBody>
      </p:sp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3794125" y="11874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星</a:t>
            </a:r>
          </a:p>
        </p:txBody>
      </p:sp>
      <p:pic>
        <p:nvPicPr>
          <p:cNvPr id="92171" name="Picture 11" descr="DD01665_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8382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72" name="Oval 1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7010400" y="6248400"/>
            <a:ext cx="16764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21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933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66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nimBg="1" autoUpdateAnimBg="0"/>
      <p:bldP spid="92165" grpId="0" autoUpdateAnimBg="0"/>
      <p:bldP spid="92167" grpId="0" autoUpdateAnimBg="0"/>
      <p:bldP spid="92168" grpId="0" autoUpdateAnimBg="0"/>
      <p:bldP spid="92169" grpId="0" autoUpdateAnimBg="0"/>
      <p:bldP spid="9217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AG00434_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3581400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Picture 3" descr="AG00436_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1543050" cy="9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BD13634_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91200" y="609600"/>
            <a:ext cx="1524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5" descr="AG00432_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486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BK00014_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7696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3191" name="Rectangle 7" descr="蓝色砂纸"/>
          <p:cNvSpPr>
            <a:spLocks noChangeArrowheads="1"/>
          </p:cNvSpPr>
          <p:nvPr/>
        </p:nvSpPr>
        <p:spPr bwMode="auto">
          <a:xfrm>
            <a:off x="3429000" y="2209800"/>
            <a:ext cx="2209800" cy="1828800"/>
          </a:xfrm>
          <a:prstGeom prst="rect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8800">
                <a:solidFill>
                  <a:srgbClr val="FF00FF"/>
                </a:solidFill>
                <a:hlinkClick r:id="rId8" action="ppaction://hlinksldjump"/>
              </a:rPr>
              <a:t>闪</a:t>
            </a:r>
            <a:endParaRPr lang="zh-CN" altLang="en-US" sz="88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3184525" y="1135063"/>
            <a:ext cx="14033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9600">
                <a:solidFill>
                  <a:srgbClr val="3333FF"/>
                </a:solidFill>
              </a:rPr>
              <a:t>蓝</a:t>
            </a:r>
          </a:p>
        </p:txBody>
      </p:sp>
      <p:pic>
        <p:nvPicPr>
          <p:cNvPr id="94211" name="Picture 3" descr="DD01029_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229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PH02880J"/>
          <p:cNvPicPr>
            <a:picLocks noChangeAspect="1" noChangeArrowheads="1"/>
          </p:cNvPicPr>
          <p:nvPr/>
        </p:nvPicPr>
        <p:blipFill>
          <a:blip r:embed="rId3" cstate="email">
            <a:lum bright="12000" contrast="6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19800" y="1295400"/>
            <a:ext cx="14478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213" name="Picture 5" descr="SO02947_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81600" y="3810000"/>
            <a:ext cx="1325563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214" name="Picture 6" descr="WB01525_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5937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215" name="Picture 7" descr="j014522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1143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Sumi Painting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Sumi Painting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Sumi Painting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Designs\Sumi Painting.pot</Template>
  <TotalTime>1385</TotalTime>
  <Words>759</Words>
  <Application>Microsoft Office PowerPoint</Application>
  <PresentationFormat>全屏显示(4:3)</PresentationFormat>
  <Paragraphs>229</Paragraphs>
  <Slides>64</Slides>
  <Notes>3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64</vt:i4>
      </vt:variant>
    </vt:vector>
  </HeadingPairs>
  <TitlesOfParts>
    <vt:vector size="69" baseType="lpstr">
      <vt:lpstr>第一PPT模板网-WWW.1PPT.COM</vt:lpstr>
      <vt:lpstr>位图图像</vt:lpstr>
      <vt:lpstr>剪辑</vt:lpstr>
      <vt:lpstr>Image</vt:lpstr>
      <vt:lpstr>文档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qī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edu-down</dc:title>
  <dc:subject>第一PPT模板网-WWW.1PPT.COM</dc:subject>
  <dc:creator>edu-down</dc:creator>
  <cp:keywords>edu-down</cp:keywords>
  <dc:description>第一PPT模板网-WWW.1PPT.COM_x000d_
</dc:description>
  <cp:lastModifiedBy>liuwei</cp:lastModifiedBy>
  <cp:revision>53</cp:revision>
  <dcterms:modified xsi:type="dcterms:W3CDTF">2017-04-14T14:50:13Z</dcterms:modified>
  <cp:category>第一PPT模板网-WWW.1PPT.COM</cp:category>
</cp:coreProperties>
</file>